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50" r:id="rId1"/>
  </p:sldMasterIdLst>
  <p:notesMasterIdLst>
    <p:notesMasterId r:id="rId15"/>
  </p:notesMasterIdLst>
  <p:handoutMasterIdLst>
    <p:handoutMasterId r:id="rId16"/>
  </p:handoutMasterIdLst>
  <p:sldIdLst>
    <p:sldId id="256" r:id="rId2"/>
    <p:sldId id="373" r:id="rId3"/>
    <p:sldId id="349" r:id="rId4"/>
    <p:sldId id="353" r:id="rId5"/>
    <p:sldId id="355" r:id="rId6"/>
    <p:sldId id="354" r:id="rId7"/>
    <p:sldId id="357" r:id="rId8"/>
    <p:sldId id="377" r:id="rId9"/>
    <p:sldId id="375" r:id="rId10"/>
    <p:sldId id="374" r:id="rId11"/>
    <p:sldId id="356" r:id="rId12"/>
    <p:sldId id="378" r:id="rId13"/>
    <p:sldId id="379" r:id="rId14"/>
  </p:sldIdLst>
  <p:sldSz cx="9144000" cy="6858000" type="screen4x3"/>
  <p:notesSz cx="9296400" cy="7010400"/>
  <p:defaultTextStyle>
    <a:defPPr>
      <a:defRPr lang="en-US"/>
    </a:defPPr>
    <a:lvl1pPr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5pPr>
    <a:lvl6pPr marL="2286000" algn="l" defTabSz="914400" rtl="0" eaLnBrk="1" latinLnBrk="0" hangingPunct="1">
      <a:defRPr kern="1200">
        <a:solidFill>
          <a:schemeClr val="tx1"/>
        </a:solidFill>
        <a:latin typeface="Georgia" panose="02040502050405020303" pitchFamily="18" charset="0"/>
        <a:ea typeface="+mn-ea"/>
        <a:cs typeface="+mn-cs"/>
      </a:defRPr>
    </a:lvl6pPr>
    <a:lvl7pPr marL="2743200" algn="l" defTabSz="914400" rtl="0" eaLnBrk="1" latinLnBrk="0" hangingPunct="1">
      <a:defRPr kern="1200">
        <a:solidFill>
          <a:schemeClr val="tx1"/>
        </a:solidFill>
        <a:latin typeface="Georgia" panose="02040502050405020303" pitchFamily="18" charset="0"/>
        <a:ea typeface="+mn-ea"/>
        <a:cs typeface="+mn-cs"/>
      </a:defRPr>
    </a:lvl7pPr>
    <a:lvl8pPr marL="3200400" algn="l" defTabSz="914400" rtl="0" eaLnBrk="1" latinLnBrk="0" hangingPunct="1">
      <a:defRPr kern="1200">
        <a:solidFill>
          <a:schemeClr val="tx1"/>
        </a:solidFill>
        <a:latin typeface="Georgia" panose="02040502050405020303" pitchFamily="18" charset="0"/>
        <a:ea typeface="+mn-ea"/>
        <a:cs typeface="+mn-cs"/>
      </a:defRPr>
    </a:lvl8pPr>
    <a:lvl9pPr marL="3657600" algn="l" defTabSz="914400" rtl="0" eaLnBrk="1" latinLnBrk="0" hangingPunct="1">
      <a:defRPr kern="1200">
        <a:solidFill>
          <a:schemeClr val="tx1"/>
        </a:solidFill>
        <a:latin typeface="Georgia" panose="02040502050405020303" pitchFamily="18" charset="0"/>
        <a:ea typeface="+mn-ea"/>
        <a:cs typeface="+mn-cs"/>
      </a:defRPr>
    </a:lvl9pPr>
  </p:defaultTextStyle>
  <p:extLst>
    <p:ext uri="{EFAFB233-063F-42B5-8137-9DF3F51BA10A}">
      <p15:sldGuideLst xmlns:p15="http://schemas.microsoft.com/office/powerpoint/2012/main">
        <p15:guide id="1" orient="horz" pos="1920" userDrawn="1">
          <p15:clr>
            <a:srgbClr val="A4A3A4"/>
          </p15:clr>
        </p15:guide>
        <p15:guide id="2" pos="2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enattoor, Anju" initials="M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C4DC"/>
    <a:srgbClr val="C69AC7"/>
    <a:srgbClr val="9E1D14"/>
    <a:srgbClr val="D8EAEB"/>
    <a:srgbClr val="C3D3D4"/>
    <a:srgbClr val="C0D64A"/>
    <a:srgbClr val="C38F2A"/>
    <a:srgbClr val="E1F3F4"/>
    <a:srgbClr val="E2EDAE"/>
    <a:srgbClr val="FDED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814491-643E-4DC7-A233-9ECEA684921D}" v="1" dt="2023-12-06T14:38:24.367"/>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767" autoAdjust="0"/>
    <p:restoredTop sz="70220" autoAdjust="0"/>
  </p:normalViewPr>
  <p:slideViewPr>
    <p:cSldViewPr snapToObjects="1" showGuides="1">
      <p:cViewPr varScale="1">
        <p:scale>
          <a:sx n="71" d="100"/>
          <a:sy n="71" d="100"/>
        </p:scale>
        <p:origin x="180" y="36"/>
      </p:cViewPr>
      <p:guideLst>
        <p:guide orient="horz" pos="1920"/>
        <p:guide pos="288"/>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Objects="1" showGuides="1">
      <p:cViewPr varScale="1">
        <p:scale>
          <a:sx n="108" d="100"/>
          <a:sy n="108" d="100"/>
        </p:scale>
        <p:origin x="1833" y="4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rtes-Briones, Jose" userId="717604b5-54f0-4bf1-a88f-5527c4590615" providerId="ADAL" clId="{51814491-643E-4DC7-A233-9ECEA684921D}"/>
    <pc:docChg chg="undo custSel modSld">
      <pc:chgData name="Cortes-Briones, Jose" userId="717604b5-54f0-4bf1-a88f-5527c4590615" providerId="ADAL" clId="{51814491-643E-4DC7-A233-9ECEA684921D}" dt="2023-12-06T14:40:10.238" v="86" actId="20577"/>
      <pc:docMkLst>
        <pc:docMk/>
      </pc:docMkLst>
      <pc:sldChg chg="modNotesTx">
        <pc:chgData name="Cortes-Briones, Jose" userId="717604b5-54f0-4bf1-a88f-5527c4590615" providerId="ADAL" clId="{51814491-643E-4DC7-A233-9ECEA684921D}" dt="2023-12-06T14:40:10.238" v="86" actId="20577"/>
        <pc:sldMkLst>
          <pc:docMk/>
          <pc:sldMk cId="1533968539" sldId="37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7ECD89-6E20-46AE-9126-502B3E017CAD}"/>
              </a:ext>
            </a:extLst>
          </p:cNvPr>
          <p:cNvSpPr>
            <a:spLocks noGrp="1"/>
          </p:cNvSpPr>
          <p:nvPr>
            <p:ph type="hdr" sz="quarter"/>
          </p:nvPr>
        </p:nvSpPr>
        <p:spPr>
          <a:xfrm>
            <a:off x="0" y="2"/>
            <a:ext cx="4028440" cy="351737"/>
          </a:xfrm>
          <a:prstGeom prst="rect">
            <a:avLst/>
          </a:prstGeom>
        </p:spPr>
        <p:txBody>
          <a:bodyPr vert="horz" lIns="93174" tIns="46586" rIns="93174" bIns="46586" rtlCol="0"/>
          <a:lstStyle>
            <a:lvl1pPr algn="l">
              <a:defRPr sz="1200">
                <a:latin typeface="Georgia" charset="0"/>
              </a:defRPr>
            </a:lvl1pPr>
          </a:lstStyle>
          <a:p>
            <a:pPr>
              <a:defRPr/>
            </a:pPr>
            <a:endParaRPr lang="en-US" dirty="0">
              <a:latin typeface="Microsoft Sans Serif" panose="020B0604020202020204" pitchFamily="34" charset="0"/>
            </a:endParaRPr>
          </a:p>
        </p:txBody>
      </p:sp>
      <p:sp>
        <p:nvSpPr>
          <p:cNvPr id="3" name="Date Placeholder 2">
            <a:extLst>
              <a:ext uri="{FF2B5EF4-FFF2-40B4-BE49-F238E27FC236}">
                <a16:creationId xmlns:a16="http://schemas.microsoft.com/office/drawing/2014/main" id="{FC94E869-0EDA-405A-A7D9-92382A74B13B}"/>
              </a:ext>
            </a:extLst>
          </p:cNvPr>
          <p:cNvSpPr>
            <a:spLocks noGrp="1"/>
          </p:cNvSpPr>
          <p:nvPr>
            <p:ph type="dt" sz="quarter" idx="1"/>
          </p:nvPr>
        </p:nvSpPr>
        <p:spPr>
          <a:xfrm>
            <a:off x="5265809" y="2"/>
            <a:ext cx="4028440" cy="351737"/>
          </a:xfrm>
          <a:prstGeom prst="rect">
            <a:avLst/>
          </a:prstGeom>
        </p:spPr>
        <p:txBody>
          <a:bodyPr vert="horz" lIns="93174" tIns="46586" rIns="93174" bIns="46586" rtlCol="0"/>
          <a:lstStyle>
            <a:lvl1pPr algn="r">
              <a:defRPr sz="1200">
                <a:latin typeface="Georgia" charset="0"/>
              </a:defRPr>
            </a:lvl1pPr>
          </a:lstStyle>
          <a:p>
            <a:pPr>
              <a:defRPr/>
            </a:pPr>
            <a:fld id="{E9ADAC2C-45C6-B44F-B589-619C21E27118}" type="datetimeFigureOut">
              <a:rPr lang="en-US">
                <a:latin typeface="Microsoft Sans Serif" panose="020B0604020202020204" pitchFamily="34" charset="0"/>
              </a:rPr>
              <a:pPr>
                <a:defRPr/>
              </a:pPr>
              <a:t>12/6/2023</a:t>
            </a:fld>
            <a:endParaRPr lang="en-US" dirty="0">
              <a:latin typeface="Microsoft Sans Serif" panose="020B0604020202020204" pitchFamily="34" charset="0"/>
            </a:endParaRPr>
          </a:p>
        </p:txBody>
      </p:sp>
      <p:sp>
        <p:nvSpPr>
          <p:cNvPr id="4" name="Footer Placeholder 3">
            <a:extLst>
              <a:ext uri="{FF2B5EF4-FFF2-40B4-BE49-F238E27FC236}">
                <a16:creationId xmlns:a16="http://schemas.microsoft.com/office/drawing/2014/main" id="{3F825ED6-0A32-448F-AA08-448AC7575CDC}"/>
              </a:ext>
            </a:extLst>
          </p:cNvPr>
          <p:cNvSpPr>
            <a:spLocks noGrp="1"/>
          </p:cNvSpPr>
          <p:nvPr>
            <p:ph type="ftr" sz="quarter" idx="2"/>
          </p:nvPr>
        </p:nvSpPr>
        <p:spPr>
          <a:xfrm>
            <a:off x="0" y="6658664"/>
            <a:ext cx="4028440" cy="351736"/>
          </a:xfrm>
          <a:prstGeom prst="rect">
            <a:avLst/>
          </a:prstGeom>
        </p:spPr>
        <p:txBody>
          <a:bodyPr vert="horz" lIns="93174" tIns="46586" rIns="93174" bIns="46586" rtlCol="0" anchor="b"/>
          <a:lstStyle>
            <a:lvl1pPr algn="l">
              <a:defRPr sz="1200">
                <a:latin typeface="Georgia" charset="0"/>
              </a:defRPr>
            </a:lvl1pPr>
          </a:lstStyle>
          <a:p>
            <a:pPr>
              <a:defRPr/>
            </a:pPr>
            <a:endParaRPr lang="en-US" dirty="0">
              <a:latin typeface="Microsoft Sans Serif" panose="020B0604020202020204" pitchFamily="34" charset="0"/>
            </a:endParaRPr>
          </a:p>
        </p:txBody>
      </p:sp>
      <p:sp>
        <p:nvSpPr>
          <p:cNvPr id="5" name="Slide Number Placeholder 4">
            <a:extLst>
              <a:ext uri="{FF2B5EF4-FFF2-40B4-BE49-F238E27FC236}">
                <a16:creationId xmlns:a16="http://schemas.microsoft.com/office/drawing/2014/main" id="{AC86E6DB-0B8B-4BBC-AD9C-0B53FCAAEB15}"/>
              </a:ext>
            </a:extLst>
          </p:cNvPr>
          <p:cNvSpPr>
            <a:spLocks noGrp="1"/>
          </p:cNvSpPr>
          <p:nvPr>
            <p:ph type="sldNum" sz="quarter" idx="3"/>
          </p:nvPr>
        </p:nvSpPr>
        <p:spPr>
          <a:xfrm>
            <a:off x="5265809" y="6658664"/>
            <a:ext cx="4028440" cy="351736"/>
          </a:xfrm>
          <a:prstGeom prst="rect">
            <a:avLst/>
          </a:prstGeom>
        </p:spPr>
        <p:txBody>
          <a:bodyPr vert="horz" lIns="93174" tIns="46586" rIns="93174" bIns="46586" rtlCol="0" anchor="b"/>
          <a:lstStyle>
            <a:lvl1pPr algn="r">
              <a:defRPr sz="1200">
                <a:latin typeface="Georgia" charset="0"/>
              </a:defRPr>
            </a:lvl1pPr>
          </a:lstStyle>
          <a:p>
            <a:pPr>
              <a:defRPr/>
            </a:pPr>
            <a:fld id="{5383DF5D-FA39-A949-850F-48BE7279BF40}" type="slidenum">
              <a:rPr lang="en-US">
                <a:latin typeface="Microsoft Sans Serif" panose="020B0604020202020204" pitchFamily="34" charset="0"/>
              </a:rPr>
              <a:pPr>
                <a:defRPr/>
              </a:pPr>
              <a:t>‹#›</a:t>
            </a:fld>
            <a:endParaRPr lang="en-US" dirty="0">
              <a:latin typeface="Microsoft Sans Serif" panose="020B0604020202020204" pitchFamily="34"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3E16D5F-FE40-4A50-B7E9-DD127F1D3511}"/>
              </a:ext>
            </a:extLst>
          </p:cNvPr>
          <p:cNvSpPr>
            <a:spLocks noGrp="1"/>
          </p:cNvSpPr>
          <p:nvPr>
            <p:ph type="hdr" sz="quarter"/>
          </p:nvPr>
        </p:nvSpPr>
        <p:spPr>
          <a:xfrm>
            <a:off x="0" y="2"/>
            <a:ext cx="4028440" cy="351737"/>
          </a:xfrm>
          <a:prstGeom prst="rect">
            <a:avLst/>
          </a:prstGeom>
        </p:spPr>
        <p:txBody>
          <a:bodyPr vert="horz" lIns="93174" tIns="46586" rIns="93174" bIns="46586"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531B2DAD-7CD6-467A-B323-A8AEE8812AD2}"/>
              </a:ext>
            </a:extLst>
          </p:cNvPr>
          <p:cNvSpPr>
            <a:spLocks noGrp="1"/>
          </p:cNvSpPr>
          <p:nvPr>
            <p:ph type="dt" idx="1"/>
          </p:nvPr>
        </p:nvSpPr>
        <p:spPr>
          <a:xfrm>
            <a:off x="5265809" y="2"/>
            <a:ext cx="4028440" cy="351737"/>
          </a:xfrm>
          <a:prstGeom prst="rect">
            <a:avLst/>
          </a:prstGeom>
        </p:spPr>
        <p:txBody>
          <a:bodyPr vert="horz" lIns="93174" tIns="46586" rIns="93174" bIns="46586" rtlCol="0"/>
          <a:lstStyle>
            <a:lvl1pPr algn="r" eaLnBrk="1" fontAlgn="auto" hangingPunct="1">
              <a:spcBef>
                <a:spcPts val="0"/>
              </a:spcBef>
              <a:spcAft>
                <a:spcPts val="0"/>
              </a:spcAft>
              <a:defRPr sz="1200">
                <a:latin typeface="+mn-lt"/>
              </a:defRPr>
            </a:lvl1pPr>
          </a:lstStyle>
          <a:p>
            <a:pPr>
              <a:defRPr/>
            </a:pPr>
            <a:fld id="{74B7D46C-3B4A-8F42-A8CB-618954543440}" type="datetimeFigureOut">
              <a:rPr lang="en-US"/>
              <a:pPr>
                <a:defRPr/>
              </a:pPr>
              <a:t>12/5/2023</a:t>
            </a:fld>
            <a:endParaRPr lang="en-US"/>
          </a:p>
        </p:txBody>
      </p:sp>
      <p:sp>
        <p:nvSpPr>
          <p:cNvPr id="4" name="Slide Image Placeholder 3">
            <a:extLst>
              <a:ext uri="{FF2B5EF4-FFF2-40B4-BE49-F238E27FC236}">
                <a16:creationId xmlns:a16="http://schemas.microsoft.com/office/drawing/2014/main" id="{F233CAE2-D2DF-49E8-B278-19644862EDA8}"/>
              </a:ext>
            </a:extLst>
          </p:cNvPr>
          <p:cNvSpPr>
            <a:spLocks noGrp="1" noRot="1" noChangeAspect="1"/>
          </p:cNvSpPr>
          <p:nvPr>
            <p:ph type="sldImg" idx="2"/>
          </p:nvPr>
        </p:nvSpPr>
        <p:spPr>
          <a:xfrm>
            <a:off x="3071813" y="876300"/>
            <a:ext cx="3152775" cy="2365375"/>
          </a:xfrm>
          <a:prstGeom prst="rect">
            <a:avLst/>
          </a:prstGeom>
          <a:noFill/>
          <a:ln w="12700">
            <a:solidFill>
              <a:prstClr val="black"/>
            </a:solidFill>
          </a:ln>
        </p:spPr>
        <p:txBody>
          <a:bodyPr vert="horz" lIns="93174" tIns="46586" rIns="93174" bIns="46586" rtlCol="0" anchor="ctr"/>
          <a:lstStyle/>
          <a:p>
            <a:pPr lvl="0"/>
            <a:endParaRPr lang="en-US" noProof="0"/>
          </a:p>
        </p:txBody>
      </p:sp>
      <p:sp>
        <p:nvSpPr>
          <p:cNvPr id="5" name="Notes Placeholder 4">
            <a:extLst>
              <a:ext uri="{FF2B5EF4-FFF2-40B4-BE49-F238E27FC236}">
                <a16:creationId xmlns:a16="http://schemas.microsoft.com/office/drawing/2014/main" id="{232D9E76-C867-45C3-AAD3-4CCDCDFF388C}"/>
              </a:ext>
            </a:extLst>
          </p:cNvPr>
          <p:cNvSpPr>
            <a:spLocks noGrp="1"/>
          </p:cNvSpPr>
          <p:nvPr>
            <p:ph type="body" sz="quarter" idx="3"/>
          </p:nvPr>
        </p:nvSpPr>
        <p:spPr>
          <a:xfrm>
            <a:off x="929640" y="3373755"/>
            <a:ext cx="7437120" cy="2760345"/>
          </a:xfrm>
          <a:prstGeom prst="rect">
            <a:avLst/>
          </a:prstGeom>
        </p:spPr>
        <p:txBody>
          <a:bodyPr vert="horz" lIns="93174" tIns="46586" rIns="93174" bIns="46586"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37AA36D-2403-4F2D-AAAA-5386649095C9}"/>
              </a:ext>
            </a:extLst>
          </p:cNvPr>
          <p:cNvSpPr>
            <a:spLocks noGrp="1"/>
          </p:cNvSpPr>
          <p:nvPr>
            <p:ph type="ftr" sz="quarter" idx="4"/>
          </p:nvPr>
        </p:nvSpPr>
        <p:spPr>
          <a:xfrm>
            <a:off x="0" y="6658664"/>
            <a:ext cx="4028440" cy="351736"/>
          </a:xfrm>
          <a:prstGeom prst="rect">
            <a:avLst/>
          </a:prstGeom>
        </p:spPr>
        <p:txBody>
          <a:bodyPr vert="horz" lIns="93174" tIns="46586" rIns="93174" bIns="46586"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F24DBE23-BAC4-4B9F-9C72-C1B920F6ABF3}"/>
              </a:ext>
            </a:extLst>
          </p:cNvPr>
          <p:cNvSpPr>
            <a:spLocks noGrp="1"/>
          </p:cNvSpPr>
          <p:nvPr>
            <p:ph type="sldNum" sz="quarter" idx="5"/>
          </p:nvPr>
        </p:nvSpPr>
        <p:spPr>
          <a:xfrm>
            <a:off x="5265809" y="6658664"/>
            <a:ext cx="4028440" cy="351736"/>
          </a:xfrm>
          <a:prstGeom prst="rect">
            <a:avLst/>
          </a:prstGeom>
        </p:spPr>
        <p:txBody>
          <a:bodyPr vert="horz" lIns="93174" tIns="46586" rIns="93174" bIns="46586" rtlCol="0" anchor="b"/>
          <a:lstStyle>
            <a:lvl1pPr algn="r" eaLnBrk="1" fontAlgn="auto" hangingPunct="1">
              <a:spcBef>
                <a:spcPts val="0"/>
              </a:spcBef>
              <a:spcAft>
                <a:spcPts val="0"/>
              </a:spcAft>
              <a:defRPr sz="1200">
                <a:latin typeface="+mn-lt"/>
              </a:defRPr>
            </a:lvl1pPr>
          </a:lstStyle>
          <a:p>
            <a:pPr>
              <a:defRPr/>
            </a:pPr>
            <a:fld id="{2EB28E24-4E3A-0742-9838-90EF27C375A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Helvetica Neue" panose="02000503000000020004" pitchFamily="2" charset="0"/>
              </a:rPr>
              <a:t>Hi, my name is Dr. Jose Cortes Briones and I am excited to present on non-invasive fetal electroencephalography, or EEG</a:t>
            </a:r>
          </a:p>
          <a:p>
            <a:endParaRPr lang="en-US" dirty="0"/>
          </a:p>
        </p:txBody>
      </p:sp>
      <p:sp>
        <p:nvSpPr>
          <p:cNvPr id="4" name="Slide Number Placeholder 3"/>
          <p:cNvSpPr>
            <a:spLocks noGrp="1"/>
          </p:cNvSpPr>
          <p:nvPr>
            <p:ph type="sldNum" sz="quarter" idx="5"/>
          </p:nvPr>
        </p:nvSpPr>
        <p:spPr/>
        <p:txBody>
          <a:bodyPr/>
          <a:lstStyle/>
          <a:p>
            <a:pPr>
              <a:defRPr/>
            </a:pPr>
            <a:fld id="{2EB28E24-4E3A-0742-9838-90EF27C375A2}" type="slidenum">
              <a:rPr lang="en-US" smtClean="0"/>
              <a:pPr>
                <a:defRPr/>
              </a:pPr>
              <a:t>0</a:t>
            </a:fld>
            <a:endParaRPr lang="en-US"/>
          </a:p>
        </p:txBody>
      </p:sp>
    </p:spTree>
    <p:extLst>
      <p:ext uri="{BB962C8B-B14F-4D97-AF65-F5344CB8AC3E}">
        <p14:creationId xmlns:p14="http://schemas.microsoft.com/office/powerpoint/2010/main" val="3552746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Helvetica Neue" panose="02000503000000020004" pitchFamily="2" charset="0"/>
              </a:rPr>
              <a:t>Although fetal monitoring is not new to the market, </a:t>
            </a:r>
            <a:r>
              <a:rPr lang="en-US" b="1" dirty="0">
                <a:effectLst/>
                <a:latin typeface="Helvetica Neue" panose="02000503000000020004" pitchFamily="2" charset="0"/>
              </a:rPr>
              <a:t>(click next) </a:t>
            </a:r>
            <a:r>
              <a:rPr lang="en-US" dirty="0">
                <a:effectLst/>
                <a:latin typeface="Helvetica Neue" panose="02000503000000020004" pitchFamily="2" charset="0"/>
              </a:rPr>
              <a:t>we are the only group working on innovations in non-invasive fetal brain monitoring, offering several significant and unique competitive advantages with the goal of disrupting the fetal monitoring sector. </a:t>
            </a:r>
          </a:p>
          <a:p>
            <a:endParaRPr lang="en-US" dirty="0"/>
          </a:p>
        </p:txBody>
      </p:sp>
      <p:sp>
        <p:nvSpPr>
          <p:cNvPr id="4" name="Slide Number Placeholder 3"/>
          <p:cNvSpPr>
            <a:spLocks noGrp="1"/>
          </p:cNvSpPr>
          <p:nvPr>
            <p:ph type="sldNum" sz="quarter" idx="5"/>
          </p:nvPr>
        </p:nvSpPr>
        <p:spPr/>
        <p:txBody>
          <a:bodyPr/>
          <a:lstStyle/>
          <a:p>
            <a:pPr>
              <a:defRPr/>
            </a:pPr>
            <a:fld id="{2EB28E24-4E3A-0742-9838-90EF27C375A2}" type="slidenum">
              <a:rPr lang="en-US" smtClean="0"/>
              <a:pPr>
                <a:defRPr/>
              </a:pPr>
              <a:t>9</a:t>
            </a:fld>
            <a:endParaRPr lang="en-US"/>
          </a:p>
        </p:txBody>
      </p:sp>
    </p:spTree>
    <p:extLst>
      <p:ext uri="{BB962C8B-B14F-4D97-AF65-F5344CB8AC3E}">
        <p14:creationId xmlns:p14="http://schemas.microsoft.com/office/powerpoint/2010/main" val="2373946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Helvetica Neue" panose="02000503000000020004" pitchFamily="2" charset="0"/>
              </a:rPr>
              <a:t>Non-invasive EEG has a strong potential market. In the US there are 3.75 millions births a year. We estimate both inpatient and outpatient use for this technology and the projected device demand in the US. Recurring sales will come from device maintenance, annual software subscription, and replaceable EEG electrodes between patients. </a:t>
            </a:r>
          </a:p>
          <a:p>
            <a:endParaRPr lang="en-US" dirty="0"/>
          </a:p>
          <a:p>
            <a:r>
              <a:rPr lang="en-US" dirty="0"/>
              <a:t>===========</a:t>
            </a:r>
          </a:p>
          <a:p>
            <a:r>
              <a:rPr lang="en-US" dirty="0"/>
              <a:t>3800 hospitals that deliver 2021 = 5 per hospital</a:t>
            </a:r>
          </a:p>
          <a:p>
            <a:r>
              <a:rPr lang="en-US" dirty="0"/>
              <a:t>46,000 OBGYNS 2021</a:t>
            </a:r>
          </a:p>
        </p:txBody>
      </p:sp>
      <p:sp>
        <p:nvSpPr>
          <p:cNvPr id="4" name="Slide Number Placeholder 3"/>
          <p:cNvSpPr>
            <a:spLocks noGrp="1"/>
          </p:cNvSpPr>
          <p:nvPr>
            <p:ph type="sldNum" sz="quarter" idx="5"/>
          </p:nvPr>
        </p:nvSpPr>
        <p:spPr/>
        <p:txBody>
          <a:bodyPr/>
          <a:lstStyle/>
          <a:p>
            <a:pPr>
              <a:defRPr/>
            </a:pPr>
            <a:fld id="{2EB28E24-4E3A-0742-9838-90EF27C375A2}" type="slidenum">
              <a:rPr lang="en-US" smtClean="0"/>
              <a:pPr>
                <a:defRPr/>
              </a:pPr>
              <a:t>10</a:t>
            </a:fld>
            <a:endParaRPr lang="en-US"/>
          </a:p>
        </p:txBody>
      </p:sp>
    </p:spTree>
    <p:extLst>
      <p:ext uri="{BB962C8B-B14F-4D97-AF65-F5344CB8AC3E}">
        <p14:creationId xmlns:p14="http://schemas.microsoft.com/office/powerpoint/2010/main" val="3745930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Today, we are proud to share the work we have accomplished thus far and invite you to partner with us. We are applying for 2-year funding to continue in our momentum to finalize our prototype and optimize production, finish a patient consumer satisfaction study, integrate software into the hardware device, and work on commercialization and licensing. </a:t>
            </a:r>
          </a:p>
          <a:p>
            <a:r>
              <a:rPr lang="en-US" dirty="0">
                <a:effectLst/>
                <a:latin typeface="Helvetica Neue" panose="02000503000000020004" pitchFamily="2" charset="0"/>
              </a:rPr>
              <a:t>The funds would go towards engineers and research personnel, prototype equipment costs, and commercialization costs. </a:t>
            </a:r>
          </a:p>
          <a:p>
            <a:r>
              <a:rPr lang="en-US" dirty="0">
                <a:effectLst/>
                <a:latin typeface="Helvetica Neue" panose="02000503000000020004" pitchFamily="2" charset="0"/>
              </a:rPr>
              <a:t>Receiving funding would build on our already existing traction and move us towards our goal to improve the health of mothers and babies.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effectLst/>
              <a:latin typeface="Helvetica Neue" panose="02000503000000020004" pitchFamily="2" charset="0"/>
            </a:endParaRPr>
          </a:p>
          <a:p>
            <a:endParaRPr lang="en-US" dirty="0">
              <a:effectLst/>
              <a:latin typeface="Helvetica Neue" panose="02000503000000020004" pitchFamily="2" charset="0"/>
            </a:endParaRPr>
          </a:p>
        </p:txBody>
      </p:sp>
      <p:sp>
        <p:nvSpPr>
          <p:cNvPr id="4" name="Slide Number Placeholder 3"/>
          <p:cNvSpPr>
            <a:spLocks noGrp="1"/>
          </p:cNvSpPr>
          <p:nvPr>
            <p:ph type="sldNum" sz="quarter" idx="5"/>
          </p:nvPr>
        </p:nvSpPr>
        <p:spPr/>
        <p:txBody>
          <a:bodyPr/>
          <a:lstStyle/>
          <a:p>
            <a:pPr>
              <a:defRPr/>
            </a:pPr>
            <a:fld id="{2EB28E24-4E3A-0742-9838-90EF27C375A2}" type="slidenum">
              <a:rPr lang="en-US" smtClean="0"/>
              <a:pPr>
                <a:defRPr/>
              </a:pPr>
              <a:t>11</a:t>
            </a:fld>
            <a:endParaRPr lang="en-US"/>
          </a:p>
        </p:txBody>
      </p:sp>
    </p:spTree>
    <p:extLst>
      <p:ext uri="{BB962C8B-B14F-4D97-AF65-F5344CB8AC3E}">
        <p14:creationId xmlns:p14="http://schemas.microsoft.com/office/powerpoint/2010/main" val="3200877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and we’d love to take questions or comments now. Meanwhile, Ella will pass around a couple </a:t>
            </a:r>
            <a:r>
              <a:rPr lang="en-US"/>
              <a:t>of prototypes.</a:t>
            </a:r>
            <a:endParaRPr lang="en-US" dirty="0"/>
          </a:p>
        </p:txBody>
      </p:sp>
      <p:sp>
        <p:nvSpPr>
          <p:cNvPr id="4" name="Slide Number Placeholder 3"/>
          <p:cNvSpPr>
            <a:spLocks noGrp="1"/>
          </p:cNvSpPr>
          <p:nvPr>
            <p:ph type="sldNum" sz="quarter" idx="5"/>
          </p:nvPr>
        </p:nvSpPr>
        <p:spPr/>
        <p:txBody>
          <a:bodyPr/>
          <a:lstStyle/>
          <a:p>
            <a:pPr>
              <a:defRPr/>
            </a:pPr>
            <a:fld id="{2EB28E24-4E3A-0742-9838-90EF27C375A2}" type="slidenum">
              <a:rPr lang="en-US" smtClean="0"/>
              <a:pPr>
                <a:defRPr/>
              </a:pPr>
              <a:t>12</a:t>
            </a:fld>
            <a:endParaRPr lang="en-US"/>
          </a:p>
        </p:txBody>
      </p:sp>
    </p:spTree>
    <p:extLst>
      <p:ext uri="{BB962C8B-B14F-4D97-AF65-F5344CB8AC3E}">
        <p14:creationId xmlns:p14="http://schemas.microsoft.com/office/powerpoint/2010/main" val="1548570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Helvetica Neue" panose="02000503000000020004" pitchFamily="2" charset="0"/>
              </a:rPr>
              <a:t>Along with Dr. Emily Lee, we would not be here without our expert team of engineers, clinicians, researchers, and support from Yale Ventures. </a:t>
            </a:r>
          </a:p>
          <a:p>
            <a:endParaRPr lang="en-US" dirty="0"/>
          </a:p>
        </p:txBody>
      </p:sp>
      <p:sp>
        <p:nvSpPr>
          <p:cNvPr id="4" name="Slide Number Placeholder 3"/>
          <p:cNvSpPr>
            <a:spLocks noGrp="1"/>
          </p:cNvSpPr>
          <p:nvPr>
            <p:ph type="sldNum" sz="quarter" idx="5"/>
          </p:nvPr>
        </p:nvSpPr>
        <p:spPr/>
        <p:txBody>
          <a:bodyPr/>
          <a:lstStyle/>
          <a:p>
            <a:pPr>
              <a:defRPr/>
            </a:pPr>
            <a:fld id="{2EB28E24-4E3A-0742-9838-90EF27C375A2}" type="slidenum">
              <a:rPr lang="en-US" smtClean="0"/>
              <a:pPr>
                <a:defRPr/>
              </a:pPr>
              <a:t>1</a:t>
            </a:fld>
            <a:endParaRPr lang="en-US"/>
          </a:p>
        </p:txBody>
      </p:sp>
    </p:spTree>
    <p:extLst>
      <p:ext uri="{BB962C8B-B14F-4D97-AF65-F5344CB8AC3E}">
        <p14:creationId xmlns:p14="http://schemas.microsoft.com/office/powerpoint/2010/main" val="4167159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Every year in the U.S, over 35,000 newborn babies suffer from brain injury during birth. Low oxygen states during birth can cause irreversible brain injury leading to associated healthcare and lifetime costs. (</a:t>
            </a:r>
            <a:r>
              <a:rPr lang="en-US" b="1" dirty="0">
                <a:effectLst/>
                <a:latin typeface="Helvetica Neue" panose="02000503000000020004" pitchFamily="2" charset="0"/>
              </a:rPr>
              <a:t>click next)</a:t>
            </a:r>
            <a:endParaRPr lang="en-US" dirty="0">
              <a:effectLst/>
              <a:latin typeface="Helvetica Neue" panose="02000503000000020004" pitchFamily="2" charset="0"/>
            </a:endParaRPr>
          </a:p>
          <a:p>
            <a:r>
              <a:rPr lang="en-US" dirty="0">
                <a:effectLst/>
                <a:latin typeface="Helvetica Neue" panose="02000503000000020004" pitchFamily="2" charset="0"/>
              </a:rPr>
              <a:t>So, how do obstetricians prevent brain injury throughout this process?</a:t>
            </a:r>
          </a:p>
          <a:p>
            <a:endParaRPr lang="en-US" dirty="0"/>
          </a:p>
        </p:txBody>
      </p:sp>
      <p:sp>
        <p:nvSpPr>
          <p:cNvPr id="4" name="Slide Number Placeholder 3"/>
          <p:cNvSpPr>
            <a:spLocks noGrp="1"/>
          </p:cNvSpPr>
          <p:nvPr>
            <p:ph type="sldNum" sz="quarter" idx="5"/>
          </p:nvPr>
        </p:nvSpPr>
        <p:spPr/>
        <p:txBody>
          <a:bodyPr/>
          <a:lstStyle/>
          <a:p>
            <a:pPr>
              <a:defRPr/>
            </a:pPr>
            <a:fld id="{2EB28E24-4E3A-0742-9838-90EF27C375A2}" type="slidenum">
              <a:rPr lang="en-US" smtClean="0"/>
              <a:pPr>
                <a:defRPr/>
              </a:pPr>
              <a:t>2</a:t>
            </a:fld>
            <a:endParaRPr lang="en-US"/>
          </a:p>
        </p:txBody>
      </p:sp>
    </p:spTree>
    <p:extLst>
      <p:ext uri="{BB962C8B-B14F-4D97-AF65-F5344CB8AC3E}">
        <p14:creationId xmlns:p14="http://schemas.microsoft.com/office/powerpoint/2010/main" val="808261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Currently, we use fetal heart rate monitoring to detect low oxygen states in the fetus. However, despite its widespread adoption, the rates of cerebral palsy (a form of brain injury) have NOT decreased -shown in blue. Instead, the rates of c-section (in red) </a:t>
            </a:r>
            <a:r>
              <a:rPr lang="en-US" b="1" dirty="0">
                <a:effectLst/>
                <a:latin typeface="Helvetica Neue" panose="02000503000000020004" pitchFamily="2" charset="0"/>
              </a:rPr>
              <a:t>(click next) </a:t>
            </a:r>
            <a:r>
              <a:rPr lang="en-US" dirty="0">
                <a:effectLst/>
                <a:latin typeface="Helvetica Neue" panose="02000503000000020004" pitchFamily="2" charset="0"/>
              </a:rPr>
              <a:t>have increased.</a:t>
            </a:r>
          </a:p>
          <a:p>
            <a:r>
              <a:rPr lang="en-US" b="1" dirty="0">
                <a:effectLst/>
                <a:latin typeface="Helvetica Neue" panose="02000503000000020004" pitchFamily="2" charset="0"/>
              </a:rPr>
              <a:t>(click next)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Helvetica Neue" panose="02000503000000020004" pitchFamily="2" charset="0"/>
              </a:rPr>
              <a:t>What might explain this? When the baby’s brain detects low oxygen states, the heart rate will THEN respond as a downstream effect, which </a:t>
            </a:r>
            <a:r>
              <a:rPr lang="en-US" b="1" dirty="0">
                <a:effectLst/>
                <a:latin typeface="Helvetica Neue" panose="02000503000000020004" pitchFamily="2" charset="0"/>
              </a:rPr>
              <a:t>(click next) </a:t>
            </a:r>
            <a:r>
              <a:rPr lang="en-US" dirty="0">
                <a:effectLst/>
                <a:latin typeface="Helvetica Neue" panose="02000503000000020004" pitchFamily="2" charset="0"/>
              </a:rPr>
              <a:t>can be misleading and cause delays.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Helvetica Neue" panose="02000503000000020004" pitchFamily="2" charset="0"/>
              </a:rPr>
              <a:t>So, can we move from current </a:t>
            </a:r>
            <a:r>
              <a:rPr lang="en-US" b="1" dirty="0">
                <a:effectLst/>
                <a:latin typeface="Helvetica Neue" panose="02000503000000020004" pitchFamily="2" charset="0"/>
              </a:rPr>
              <a:t>(click next) </a:t>
            </a:r>
            <a:r>
              <a:rPr lang="en-US" dirty="0">
                <a:effectLst/>
                <a:latin typeface="Helvetica Neue" panose="02000503000000020004" pitchFamily="2" charset="0"/>
              </a:rPr>
              <a:t>cardiac methods, go upstream, (</a:t>
            </a:r>
            <a:r>
              <a:rPr lang="en-US" b="1" dirty="0">
                <a:effectLst/>
                <a:latin typeface="Helvetica Neue" panose="02000503000000020004" pitchFamily="2" charset="0"/>
              </a:rPr>
              <a:t>Click next) </a:t>
            </a:r>
            <a:r>
              <a:rPr lang="en-US" dirty="0">
                <a:effectLst/>
                <a:latin typeface="Helvetica Neue" panose="02000503000000020004" pitchFamily="2" charset="0"/>
              </a:rPr>
              <a:t>and directly monitor the baby’s brain?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effectLst/>
              <a:latin typeface="Helvetica Neue" panose="02000503000000020004" pitchFamily="2" charset="0"/>
            </a:endParaRPr>
          </a:p>
          <a:p>
            <a:endParaRPr lang="en-US" dirty="0">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pPr>
              <a:defRPr/>
            </a:pPr>
            <a:fld id="{2EB28E24-4E3A-0742-9838-90EF27C375A2}" type="slidenum">
              <a:rPr lang="en-US" smtClean="0"/>
              <a:pPr>
                <a:defRPr/>
              </a:pPr>
              <a:t>3</a:t>
            </a:fld>
            <a:endParaRPr lang="en-US"/>
          </a:p>
        </p:txBody>
      </p:sp>
    </p:spTree>
    <p:extLst>
      <p:ext uri="{BB962C8B-B14F-4D97-AF65-F5344CB8AC3E}">
        <p14:creationId xmlns:p14="http://schemas.microsoft.com/office/powerpoint/2010/main" val="2825330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The science support this! Fetal brain activity can be precisely measured by EEG and has been shown to be an earlier detector of fetal low oxygen states prior to heart rate changes. </a:t>
            </a:r>
          </a:p>
          <a:p>
            <a:r>
              <a:rPr lang="en-US" b="1" dirty="0">
                <a:effectLst/>
                <a:latin typeface="Helvetica Neue" panose="02000503000000020004" pitchFamily="2" charset="0"/>
              </a:rPr>
              <a:t>(Click next)</a:t>
            </a:r>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So why don’t we use EEG if it is so much better? </a:t>
            </a:r>
          </a:p>
          <a:p>
            <a:r>
              <a:rPr lang="en-US" dirty="0">
                <a:effectLst/>
                <a:latin typeface="Helvetica Neue" panose="02000503000000020004" pitchFamily="2" charset="0"/>
              </a:rPr>
              <a:t>Unfortunately, prior fetal EEG required invasive monitoring, by attaching a negative pressure suction electrode to the baby’s head which was not practical given its invasive nature and associated risks</a:t>
            </a:r>
          </a:p>
          <a:p>
            <a:r>
              <a:rPr lang="en-US" b="1" dirty="0">
                <a:effectLst/>
                <a:latin typeface="Helvetica Neue" panose="02000503000000020004" pitchFamily="2" charset="0"/>
              </a:rPr>
              <a:t>(Click next)</a:t>
            </a:r>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Our innovation is to harness advances in artificial intelligence to make fetal EEG non-invasive. We have developed a proprietary algorithm to obtain fetal EEG from the maternal abdomen, which was not possible prior due to significant electrical noise from muscle, cardiac, and movement activity of both the mother and baby.  </a:t>
            </a:r>
          </a:p>
          <a:p>
            <a:endParaRPr lang="en-US" dirty="0"/>
          </a:p>
        </p:txBody>
      </p:sp>
      <p:sp>
        <p:nvSpPr>
          <p:cNvPr id="4" name="Slide Number Placeholder 3"/>
          <p:cNvSpPr>
            <a:spLocks noGrp="1"/>
          </p:cNvSpPr>
          <p:nvPr>
            <p:ph type="sldNum" sz="quarter" idx="5"/>
          </p:nvPr>
        </p:nvSpPr>
        <p:spPr/>
        <p:txBody>
          <a:bodyPr/>
          <a:lstStyle/>
          <a:p>
            <a:pPr>
              <a:defRPr/>
            </a:pPr>
            <a:fld id="{2EB28E24-4E3A-0742-9838-90EF27C375A2}" type="slidenum">
              <a:rPr lang="en-US" smtClean="0"/>
              <a:pPr>
                <a:defRPr/>
              </a:pPr>
              <a:t>4</a:t>
            </a:fld>
            <a:endParaRPr lang="en-US"/>
          </a:p>
        </p:txBody>
      </p:sp>
    </p:spTree>
    <p:extLst>
      <p:ext uri="{BB962C8B-B14F-4D97-AF65-F5344CB8AC3E}">
        <p14:creationId xmlns:p14="http://schemas.microsoft.com/office/powerpoint/2010/main" val="2658443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Helvetica Neue" panose="02000503000000020004" pitchFamily="2" charset="0"/>
              </a:rPr>
              <a:t>Our non-invasive fetal EEG uses AI to identify the baby’s brain activity, a direct marker of brain health. Here is a representative work of (A) abdominal EEG monitoring without our algorithm, (b) application of one of our DNNs and (c) </a:t>
            </a:r>
            <a:r>
              <a:rPr lang="en-US" b="1" dirty="0">
                <a:effectLst/>
                <a:latin typeface="Helvetica Neue" panose="02000503000000020004" pitchFamily="2" charset="0"/>
              </a:rPr>
              <a:t>(click next) </a:t>
            </a:r>
            <a:r>
              <a:rPr lang="en-US" dirty="0">
                <a:effectLst/>
                <a:latin typeface="Helvetica Neue" panose="02000503000000020004" pitchFamily="2" charset="0"/>
              </a:rPr>
              <a:t> finalized clean EEG which has been validated to resemble age-matched newborn EEGs in characteristic patterns. </a:t>
            </a:r>
          </a:p>
          <a:p>
            <a:endParaRPr lang="en-US" dirty="0"/>
          </a:p>
        </p:txBody>
      </p:sp>
      <p:sp>
        <p:nvSpPr>
          <p:cNvPr id="4" name="Slide Number Placeholder 3"/>
          <p:cNvSpPr>
            <a:spLocks noGrp="1"/>
          </p:cNvSpPr>
          <p:nvPr>
            <p:ph type="sldNum" sz="quarter" idx="5"/>
          </p:nvPr>
        </p:nvSpPr>
        <p:spPr/>
        <p:txBody>
          <a:bodyPr/>
          <a:lstStyle/>
          <a:p>
            <a:pPr>
              <a:defRPr/>
            </a:pPr>
            <a:fld id="{2EB28E24-4E3A-0742-9838-90EF27C375A2}" type="slidenum">
              <a:rPr lang="en-US" smtClean="0"/>
              <a:pPr>
                <a:defRPr/>
              </a:pPr>
              <a:t>5</a:t>
            </a:fld>
            <a:endParaRPr lang="en-US"/>
          </a:p>
        </p:txBody>
      </p:sp>
    </p:spTree>
    <p:extLst>
      <p:ext uri="{BB962C8B-B14F-4D97-AF65-F5344CB8AC3E}">
        <p14:creationId xmlns:p14="http://schemas.microsoft.com/office/powerpoint/2010/main" val="776100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We have accomplished a lot in a short amount of time. In the last 2 years, </a:t>
            </a:r>
            <a:r>
              <a:rPr lang="en-US" b="1" dirty="0">
                <a:effectLst/>
                <a:latin typeface="Helvetica Neue" panose="02000503000000020004" pitchFamily="2" charset="0"/>
              </a:rPr>
              <a:t>(click next) </a:t>
            </a:r>
            <a:r>
              <a:rPr lang="en-US" dirty="0">
                <a:effectLst/>
                <a:latin typeface="Helvetica Neue" panose="02000503000000020004" pitchFamily="2" charset="0"/>
              </a:rPr>
              <a:t>we developed an algorithm, </a:t>
            </a:r>
            <a:r>
              <a:rPr lang="en-US" b="1" dirty="0">
                <a:effectLst/>
                <a:latin typeface="Helvetica Neue" panose="02000503000000020004" pitchFamily="2" charset="0"/>
              </a:rPr>
              <a:t>(click next) </a:t>
            </a:r>
            <a:r>
              <a:rPr lang="en-US" dirty="0">
                <a:effectLst/>
                <a:latin typeface="Helvetica Neue" panose="02000503000000020004" pitchFamily="2" charset="0"/>
              </a:rPr>
              <a:t>received NIH funding for </a:t>
            </a:r>
            <a:r>
              <a:rPr lang="en-US" b="1" dirty="0">
                <a:effectLst/>
                <a:latin typeface="Helvetica Neue" panose="02000503000000020004" pitchFamily="2" charset="0"/>
              </a:rPr>
              <a:t>(click next) </a:t>
            </a:r>
            <a:r>
              <a:rPr lang="en-US" dirty="0">
                <a:effectLst/>
                <a:latin typeface="Helvetica Neue" panose="02000503000000020004" pitchFamily="2" charset="0"/>
              </a:rPr>
              <a:t>clinical validation and </a:t>
            </a:r>
            <a:r>
              <a:rPr lang="en-US" b="1" dirty="0">
                <a:effectLst/>
                <a:latin typeface="Helvetica Neue" panose="02000503000000020004" pitchFamily="2" charset="0"/>
              </a:rPr>
              <a:t>(click next) </a:t>
            </a:r>
            <a:r>
              <a:rPr lang="en-US" dirty="0">
                <a:effectLst/>
                <a:latin typeface="Helvetica Neue" panose="02000503000000020004" pitchFamily="2" charset="0"/>
              </a:rPr>
              <a:t>filed a provisional patent with Yale Ventures. </a:t>
            </a:r>
            <a:r>
              <a:rPr lang="en-US" b="1" dirty="0">
                <a:effectLst/>
                <a:latin typeface="Helvetica Neue" panose="02000503000000020004" pitchFamily="2" charset="0"/>
              </a:rPr>
              <a:t>(click next) </a:t>
            </a:r>
          </a:p>
          <a:p>
            <a:endParaRPr lang="en-US" b="1" dirty="0">
              <a:effectLst/>
              <a:latin typeface="Helvetica Neue" panose="02000503000000020004" pitchFamily="2" charset="0"/>
            </a:endParaRPr>
          </a:p>
          <a:p>
            <a:r>
              <a:rPr lang="en-US" dirty="0">
                <a:effectLst/>
                <a:latin typeface="Helvetica Neue" panose="02000503000000020004" pitchFamily="2" charset="0"/>
              </a:rPr>
              <a:t>In June of this year, we received the Accelerator award for $30K, which was crucial in jumpstarting </a:t>
            </a:r>
            <a:r>
              <a:rPr lang="en-US" b="1" dirty="0">
                <a:effectLst/>
                <a:latin typeface="Helvetica Neue" panose="02000503000000020004" pitchFamily="2" charset="0"/>
              </a:rPr>
              <a:t>(click next) </a:t>
            </a:r>
            <a:r>
              <a:rPr lang="en-US" dirty="0">
                <a:effectLst/>
                <a:latin typeface="Helvetica Neue" panose="02000503000000020004" pitchFamily="2" charset="0"/>
              </a:rPr>
              <a:t>beginning the development of a clinical nomogram</a:t>
            </a:r>
            <a:r>
              <a:rPr lang="en-US" b="1" dirty="0">
                <a:effectLst/>
                <a:latin typeface="Helvetica Neue" panose="02000503000000020004" pitchFamily="2" charset="0"/>
              </a:rPr>
              <a:t>(click next)  </a:t>
            </a:r>
            <a:r>
              <a:rPr lang="en-US" b="0" dirty="0">
                <a:effectLst/>
                <a:latin typeface="Helvetica Neue" panose="02000503000000020004" pitchFamily="2" charset="0"/>
              </a:rPr>
              <a:t>and </a:t>
            </a:r>
            <a:r>
              <a:rPr lang="en-US" dirty="0">
                <a:effectLst/>
                <a:latin typeface="Helvetica Neue" panose="02000503000000020004" pitchFamily="2" charset="0"/>
              </a:rPr>
              <a:t>development of a device. </a:t>
            </a:r>
            <a:r>
              <a:rPr lang="en-US" b="1" dirty="0">
                <a:effectLst/>
                <a:latin typeface="Helvetica Neue" panose="02000503000000020004" pitchFamily="2" charset="0"/>
              </a:rPr>
              <a:t>(click next) </a:t>
            </a:r>
            <a:r>
              <a:rPr lang="en-US" dirty="0">
                <a:effectLst/>
                <a:latin typeface="Helvetica Neue" panose="02000503000000020004" pitchFamily="2" charset="0"/>
              </a:rPr>
              <a:t>We were invited to present our work at two international conferences </a:t>
            </a:r>
            <a:r>
              <a:rPr lang="en-US" b="1" dirty="0">
                <a:effectLst/>
                <a:latin typeface="Helvetica Neue" panose="02000503000000020004" pitchFamily="2" charset="0"/>
              </a:rPr>
              <a:t>(click next) </a:t>
            </a:r>
            <a:r>
              <a:rPr lang="en-US" dirty="0">
                <a:effectLst/>
                <a:latin typeface="Helvetica Neue" panose="02000503000000020004" pitchFamily="2" charset="0"/>
              </a:rPr>
              <a:t>and</a:t>
            </a:r>
            <a:r>
              <a:rPr lang="en-US" b="1" dirty="0">
                <a:effectLst/>
                <a:latin typeface="Helvetica Neue" panose="02000503000000020004" pitchFamily="2" charset="0"/>
              </a:rPr>
              <a:t> </a:t>
            </a:r>
            <a:r>
              <a:rPr lang="en-US" dirty="0">
                <a:effectLst/>
                <a:latin typeface="Helvetica Neue" panose="02000503000000020004" pitchFamily="2" charset="0"/>
              </a:rPr>
              <a:t>obtained IRB approval to begin a consumer survey on the device design. </a:t>
            </a:r>
            <a:endParaRPr lang="en-US" dirty="0"/>
          </a:p>
        </p:txBody>
      </p:sp>
      <p:sp>
        <p:nvSpPr>
          <p:cNvPr id="4" name="Slide Number Placeholder 3"/>
          <p:cNvSpPr>
            <a:spLocks noGrp="1"/>
          </p:cNvSpPr>
          <p:nvPr>
            <p:ph type="sldNum" sz="quarter" idx="5"/>
          </p:nvPr>
        </p:nvSpPr>
        <p:spPr/>
        <p:txBody>
          <a:bodyPr/>
          <a:lstStyle/>
          <a:p>
            <a:pPr>
              <a:defRPr/>
            </a:pPr>
            <a:fld id="{2EB28E24-4E3A-0742-9838-90EF27C375A2}" type="slidenum">
              <a:rPr lang="en-US" smtClean="0"/>
              <a:pPr>
                <a:defRPr/>
              </a:pPr>
              <a:t>6</a:t>
            </a:fld>
            <a:endParaRPr lang="en-US"/>
          </a:p>
        </p:txBody>
      </p:sp>
    </p:spTree>
    <p:extLst>
      <p:ext uri="{BB962C8B-B14F-4D97-AF65-F5344CB8AC3E}">
        <p14:creationId xmlns:p14="http://schemas.microsoft.com/office/powerpoint/2010/main" val="3793541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Helvetica Neue" panose="02000503000000020004" pitchFamily="2" charset="0"/>
              </a:rPr>
              <a:t>With the accelerator fund we focused on a practical but effective wearable belt device for patient comfort, potential for remote monitoring, and algorithm improvement. We took inspiration from already existing EEG caps and maternity belts. </a:t>
            </a:r>
            <a:r>
              <a:rPr lang="en-US" b="1" dirty="0">
                <a:effectLst/>
                <a:latin typeface="Helvetica Neue" panose="02000503000000020004" pitchFamily="2" charset="0"/>
              </a:rPr>
              <a:t>(click next)  </a:t>
            </a:r>
            <a:r>
              <a:rPr lang="en-US" dirty="0">
                <a:effectLst/>
                <a:latin typeface="Helvetica Neue" panose="02000503000000020004" pitchFamily="2" charset="0"/>
              </a:rPr>
              <a:t>We have designed and made multiple iterations of the prototypes to share with you today with Ella Miller, a </a:t>
            </a:r>
            <a:r>
              <a:rPr lang="en-US">
                <a:effectLst/>
                <a:latin typeface="Helvetica Neue" panose="02000503000000020004" pitchFamily="2" charset="0"/>
              </a:rPr>
              <a:t>research assistant from our lab. </a:t>
            </a:r>
            <a:endParaRPr lang="en-US" dirty="0">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pPr>
              <a:defRPr/>
            </a:pPr>
            <a:fld id="{2EB28E24-4E3A-0742-9838-90EF27C375A2}" type="slidenum">
              <a:rPr lang="en-US" smtClean="0"/>
              <a:pPr>
                <a:defRPr/>
              </a:pPr>
              <a:t>7</a:t>
            </a:fld>
            <a:endParaRPr lang="en-US"/>
          </a:p>
        </p:txBody>
      </p:sp>
    </p:spTree>
    <p:extLst>
      <p:ext uri="{BB962C8B-B14F-4D97-AF65-F5344CB8AC3E}">
        <p14:creationId xmlns:p14="http://schemas.microsoft.com/office/powerpoint/2010/main" val="1919620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effectLst/>
                <a:latin typeface="Helvetica Neue" panose="02000503000000020004" pitchFamily="2" charset="0"/>
              </a:rPr>
              <a:t>click next x2) </a:t>
            </a:r>
            <a:r>
              <a:rPr lang="en-US" dirty="0">
                <a:effectLst/>
                <a:latin typeface="Helvetica Neue" panose="02000503000000020004" pitchFamily="2" charset="0"/>
              </a:rPr>
              <a:t>Our first two versions were 3D printed from our original sketch made of thermoplastic polyurethane and improved onto for flexibility.</a:t>
            </a:r>
          </a:p>
          <a:p>
            <a:pPr marL="0" marR="0" lvl="0" indent="0" algn="l" defTabSz="914400" rtl="0" eaLnBrk="0" fontAlgn="base" latinLnBrk="0" hangingPunct="0">
              <a:lnSpc>
                <a:spcPct val="100000"/>
              </a:lnSpc>
              <a:spcBef>
                <a:spcPct val="30000"/>
              </a:spcBef>
              <a:spcAft>
                <a:spcPct val="0"/>
              </a:spcAft>
              <a:buClrTx/>
              <a:buSzTx/>
              <a:buFontTx/>
              <a:buNone/>
              <a:tabLst/>
              <a:defRPr/>
            </a:pPr>
            <a:br>
              <a:rPr lang="en-US" dirty="0"/>
            </a:br>
            <a:r>
              <a:rPr lang="en-US" b="1" dirty="0">
                <a:effectLst/>
                <a:latin typeface="Helvetica Neue" panose="02000503000000020004" pitchFamily="2" charset="0"/>
              </a:rPr>
              <a:t>(click next x2)  </a:t>
            </a:r>
            <a:r>
              <a:rPr lang="en-US" dirty="0">
                <a:effectLst/>
                <a:latin typeface="Helvetica Neue" panose="02000503000000020004" pitchFamily="2" charset="0"/>
              </a:rPr>
              <a:t>Our third version was remade with thermoplastic </a:t>
            </a:r>
            <a:r>
              <a:rPr lang="en-US" dirty="0" err="1">
                <a:effectLst/>
                <a:latin typeface="Helvetica Neue" panose="02000503000000020004" pitchFamily="2" charset="0"/>
              </a:rPr>
              <a:t>elastometer</a:t>
            </a:r>
            <a:r>
              <a:rPr lang="en-US" dirty="0">
                <a:effectLst/>
                <a:latin typeface="Helvetica Neue" panose="02000503000000020004" pitchFamily="2" charset="0"/>
              </a:rPr>
              <a:t> for even better flexibility to sew into a maternity belt. However, the material was porous which was difficult to disinfect between patients. </a:t>
            </a:r>
            <a:br>
              <a:rPr lang="en-US" dirty="0">
                <a:effectLst/>
                <a:latin typeface="Helvetica Neue" panose="02000503000000020004" pitchFamily="2" charset="0"/>
              </a:rPr>
            </a:br>
            <a:endParaRPr lang="en-US" dirty="0">
              <a:effectLst/>
              <a:latin typeface="Helvetica Neue" panose="02000503000000020004" pitchFamily="2" charset="0"/>
            </a:endParaRPr>
          </a:p>
          <a:p>
            <a:r>
              <a:rPr lang="en-US" b="1" dirty="0">
                <a:effectLst/>
                <a:latin typeface="Helvetica Neue" panose="02000503000000020004" pitchFamily="2" charset="0"/>
              </a:rPr>
              <a:t>(click next x2)  </a:t>
            </a:r>
            <a:r>
              <a:rPr lang="en-US" dirty="0">
                <a:effectLst/>
                <a:latin typeface="Helvetica Neue" panose="02000503000000020004" pitchFamily="2" charset="0"/>
              </a:rPr>
              <a:t>Our last and current model is made of silicone for ideal flexibility and practicality. We attached the electrodes in a fixed pattern as shown. </a:t>
            </a:r>
          </a:p>
          <a:p>
            <a:r>
              <a:rPr lang="en-US" dirty="0">
                <a:effectLst/>
                <a:latin typeface="Helvetica Neue" panose="02000503000000020004" pitchFamily="2" charset="0"/>
              </a:rPr>
              <a:t>This final prototype allows for ease of application and standardization of electrode placement. </a:t>
            </a:r>
          </a:p>
          <a:p>
            <a:pPr marL="0" marR="0" algn="l">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a:defRPr/>
            </a:pPr>
            <a:fld id="{2EB28E24-4E3A-0742-9838-90EF27C375A2}" type="slidenum">
              <a:rPr lang="en-US" smtClean="0"/>
              <a:pPr>
                <a:defRPr/>
              </a:pPr>
              <a:t>8</a:t>
            </a:fld>
            <a:endParaRPr lang="en-US"/>
          </a:p>
        </p:txBody>
      </p:sp>
    </p:spTree>
    <p:extLst>
      <p:ext uri="{BB962C8B-B14F-4D97-AF65-F5344CB8AC3E}">
        <p14:creationId xmlns:p14="http://schemas.microsoft.com/office/powerpoint/2010/main" val="19552602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solidFill>
        <a:effectLst/>
      </p:bgPr>
    </p:bg>
    <p:spTree>
      <p:nvGrpSpPr>
        <p:cNvPr id="1" name=""/>
        <p:cNvGrpSpPr/>
        <p:nvPr/>
      </p:nvGrpSpPr>
      <p:grpSpPr>
        <a:xfrm>
          <a:off x="0" y="0"/>
          <a:ext cx="0" cy="0"/>
          <a:chOff x="0" y="0"/>
          <a:chExt cx="0" cy="0"/>
        </a:xfrm>
      </p:grpSpPr>
      <p:sp>
        <p:nvSpPr>
          <p:cNvPr id="12" name="Text Placeholder 9"/>
          <p:cNvSpPr>
            <a:spLocks noGrp="1"/>
          </p:cNvSpPr>
          <p:nvPr>
            <p:ph type="body" sz="quarter" idx="14" hasCustomPrompt="1"/>
          </p:nvPr>
        </p:nvSpPr>
        <p:spPr>
          <a:xfrm>
            <a:off x="445770" y="3002280"/>
            <a:ext cx="8171470" cy="274320"/>
          </a:xfrm>
          <a:prstGeom prst="rect">
            <a:avLst/>
          </a:prstGeom>
          <a:noFill/>
        </p:spPr>
        <p:txBody>
          <a:bodyPr anchor="ctr"/>
          <a:lstStyle>
            <a:lvl1pPr marL="0" indent="0">
              <a:lnSpc>
                <a:spcPct val="100000"/>
              </a:lnSpc>
              <a:buNone/>
              <a:defRPr sz="2000" b="0" baseline="0">
                <a:solidFill>
                  <a:schemeClr val="tx1"/>
                </a:solidFill>
                <a:latin typeface="Microsoft Sans Serif" panose="020B0604020202020204" pitchFamily="34" charset="0"/>
                <a:cs typeface="Microsoft Sans Serif" panose="020B0604020202020204" pitchFamily="34" charset="0"/>
              </a:defRPr>
            </a:lvl1pPr>
            <a:lvl2pPr marL="257175" indent="0">
              <a:buNone/>
              <a:defRPr b="1">
                <a:latin typeface="Arial"/>
                <a:cs typeface="Arial"/>
              </a:defRPr>
            </a:lvl2pPr>
            <a:lvl3pPr marL="514350" indent="0">
              <a:buNone/>
              <a:defRPr b="1">
                <a:latin typeface="Arial"/>
                <a:cs typeface="Arial"/>
              </a:defRPr>
            </a:lvl3pPr>
            <a:lvl4pPr marL="771525" indent="0">
              <a:buNone/>
              <a:defRPr b="1">
                <a:latin typeface="Arial"/>
                <a:cs typeface="Arial"/>
              </a:defRPr>
            </a:lvl4pPr>
            <a:lvl5pPr marL="1028700" indent="0">
              <a:buNone/>
              <a:defRPr b="1">
                <a:latin typeface="Arial"/>
                <a:cs typeface="Arial"/>
              </a:defRPr>
            </a:lvl5pPr>
          </a:lstStyle>
          <a:p>
            <a:pPr lvl="0"/>
            <a:r>
              <a:rPr lang="en-US" dirty="0"/>
              <a:t>Presenter, Department</a:t>
            </a:r>
          </a:p>
        </p:txBody>
      </p:sp>
      <p:sp>
        <p:nvSpPr>
          <p:cNvPr id="2" name="Title 1"/>
          <p:cNvSpPr>
            <a:spLocks noGrp="1"/>
          </p:cNvSpPr>
          <p:nvPr>
            <p:ph type="title" hasCustomPrompt="1"/>
          </p:nvPr>
        </p:nvSpPr>
        <p:spPr>
          <a:xfrm>
            <a:off x="457200" y="2311570"/>
            <a:ext cx="8172147" cy="507831"/>
          </a:xfrm>
          <a:noFill/>
        </p:spPr>
        <p:txBody>
          <a:bodyPr/>
          <a:lstStyle>
            <a:lvl1pPr>
              <a:lnSpc>
                <a:spcPct val="100000"/>
              </a:lnSpc>
              <a:defRPr sz="3600" baseline="0">
                <a:solidFill>
                  <a:schemeClr val="tx1"/>
                </a:solidFill>
                <a:latin typeface="YaleNew" panose="02000602050000020003" pitchFamily="2" charset="77"/>
                <a:cs typeface="Microsoft Sans Serif" panose="020B0604020202020204" pitchFamily="34" charset="0"/>
              </a:defRPr>
            </a:lvl1pPr>
          </a:lstStyle>
          <a:p>
            <a:r>
              <a:rPr lang="en-US" dirty="0"/>
              <a:t>Title</a:t>
            </a:r>
          </a:p>
        </p:txBody>
      </p:sp>
      <p:sp>
        <p:nvSpPr>
          <p:cNvPr id="8" name="Text Placeholder 9">
            <a:extLst>
              <a:ext uri="{FF2B5EF4-FFF2-40B4-BE49-F238E27FC236}">
                <a16:creationId xmlns:a16="http://schemas.microsoft.com/office/drawing/2014/main" id="{F639F0F7-B6A2-134A-84D6-28C74C31FFAE}"/>
              </a:ext>
            </a:extLst>
          </p:cNvPr>
          <p:cNvSpPr>
            <a:spLocks noGrp="1"/>
          </p:cNvSpPr>
          <p:nvPr>
            <p:ph type="body" sz="quarter" idx="16" hasCustomPrompt="1"/>
          </p:nvPr>
        </p:nvSpPr>
        <p:spPr>
          <a:xfrm>
            <a:off x="452628" y="3459480"/>
            <a:ext cx="8171470" cy="274320"/>
          </a:xfrm>
          <a:prstGeom prst="rect">
            <a:avLst/>
          </a:prstGeom>
          <a:noFill/>
        </p:spPr>
        <p:txBody>
          <a:bodyPr anchor="ctr"/>
          <a:lstStyle>
            <a:lvl1pPr marL="0" indent="0">
              <a:lnSpc>
                <a:spcPct val="100000"/>
              </a:lnSpc>
              <a:buNone/>
              <a:defRPr sz="1400" b="0" i="0" baseline="0">
                <a:solidFill>
                  <a:schemeClr val="tx1"/>
                </a:solidFill>
                <a:latin typeface="Microsoft Sans Serif" panose="020B0604020202020204" pitchFamily="34" charset="0"/>
                <a:cs typeface="Arial"/>
              </a:defRPr>
            </a:lvl1pPr>
            <a:lvl2pPr marL="257175" indent="0">
              <a:buNone/>
              <a:defRPr b="1">
                <a:latin typeface="Arial"/>
                <a:cs typeface="Arial"/>
              </a:defRPr>
            </a:lvl2pPr>
            <a:lvl3pPr marL="514350" indent="0">
              <a:buNone/>
              <a:defRPr b="1">
                <a:latin typeface="Arial"/>
                <a:cs typeface="Arial"/>
              </a:defRPr>
            </a:lvl3pPr>
            <a:lvl4pPr marL="771525" indent="0">
              <a:buNone/>
              <a:defRPr b="1">
                <a:latin typeface="Arial"/>
                <a:cs typeface="Arial"/>
              </a:defRPr>
            </a:lvl4pPr>
            <a:lvl5pPr marL="1028700" indent="0">
              <a:buNone/>
              <a:defRPr b="1">
                <a:latin typeface="Arial"/>
                <a:cs typeface="Arial"/>
              </a:defRPr>
            </a:lvl5pPr>
          </a:lstStyle>
          <a:p>
            <a:pPr lvl="0"/>
            <a:r>
              <a:rPr lang="en-US" dirty="0"/>
              <a:t>Month Day, Year</a:t>
            </a:r>
          </a:p>
        </p:txBody>
      </p:sp>
      <p:pic>
        <p:nvPicPr>
          <p:cNvPr id="6" name="Picture 5" descr="A picture containing clipart&#10;&#10;Description automatically generated">
            <a:extLst>
              <a:ext uri="{FF2B5EF4-FFF2-40B4-BE49-F238E27FC236}">
                <a16:creationId xmlns:a16="http://schemas.microsoft.com/office/drawing/2014/main" id="{8981EB30-12EF-F847-B7E7-FDB54749445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2457" y="5957954"/>
            <a:ext cx="5029200" cy="366646"/>
          </a:xfrm>
          <a:prstGeom prst="rect">
            <a:avLst/>
          </a:prstGeom>
        </p:spPr>
      </p:pic>
    </p:spTree>
    <p:extLst>
      <p:ext uri="{BB962C8B-B14F-4D97-AF65-F5344CB8AC3E}">
        <p14:creationId xmlns:p14="http://schemas.microsoft.com/office/powerpoint/2010/main" val="134533028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888" userDrawn="1">
          <p15:clr>
            <a:srgbClr val="FBAE40"/>
          </p15:clr>
        </p15:guide>
        <p15:guide id="2" pos="2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orange SUBTITLE">
    <p:spTree>
      <p:nvGrpSpPr>
        <p:cNvPr id="1" name=""/>
        <p:cNvGrpSpPr/>
        <p:nvPr/>
      </p:nvGrpSpPr>
      <p:grpSpPr>
        <a:xfrm>
          <a:off x="0" y="0"/>
          <a:ext cx="0" cy="0"/>
          <a:chOff x="0" y="0"/>
          <a:chExt cx="0" cy="0"/>
        </a:xfrm>
      </p:grpSpPr>
      <p:sp>
        <p:nvSpPr>
          <p:cNvPr id="16" name="Text Placeholder 9"/>
          <p:cNvSpPr>
            <a:spLocks noGrp="1"/>
          </p:cNvSpPr>
          <p:nvPr>
            <p:ph type="body" sz="quarter" idx="12" hasCustomPrompt="1"/>
          </p:nvPr>
        </p:nvSpPr>
        <p:spPr>
          <a:xfrm>
            <a:off x="465668" y="1143000"/>
            <a:ext cx="8172147" cy="429768"/>
          </a:xfrm>
          <a:prstGeom prst="rect">
            <a:avLst/>
          </a:prstGeom>
        </p:spPr>
        <p:txBody>
          <a:bodyPr lIns="0" tIns="0" rIns="0" bIns="0" anchor="ctr">
            <a:noAutofit/>
          </a:bodyPr>
          <a:lstStyle>
            <a:lvl1pPr marL="0" indent="0">
              <a:lnSpc>
                <a:spcPct val="100000"/>
              </a:lnSpc>
              <a:buNone/>
              <a:defRPr sz="1800" b="1">
                <a:solidFill>
                  <a:schemeClr val="accent1"/>
                </a:solidFill>
                <a:latin typeface="Microsoft Sans Serif" panose="020B0604020202020204" pitchFamily="34" charset="0"/>
                <a:cs typeface="Microsoft Sans Serif" panose="020B0604020202020204" pitchFamily="34" charset="0"/>
              </a:defRPr>
            </a:lvl1pPr>
            <a:lvl2pPr marL="342892" indent="0">
              <a:buNone/>
              <a:defRPr b="1">
                <a:latin typeface="Arial"/>
                <a:cs typeface="Arial"/>
              </a:defRPr>
            </a:lvl2pPr>
            <a:lvl3pPr marL="685783" indent="0">
              <a:buNone/>
              <a:defRPr b="1">
                <a:latin typeface="Arial"/>
                <a:cs typeface="Arial"/>
              </a:defRPr>
            </a:lvl3pPr>
            <a:lvl4pPr marL="1028675" indent="0">
              <a:buNone/>
              <a:defRPr b="1">
                <a:latin typeface="Arial"/>
                <a:cs typeface="Arial"/>
              </a:defRPr>
            </a:lvl4pPr>
            <a:lvl5pPr marL="1371566" indent="0">
              <a:buNone/>
              <a:defRPr b="1">
                <a:latin typeface="Arial"/>
                <a:cs typeface="Arial"/>
              </a:defRPr>
            </a:lvl5pPr>
          </a:lstStyle>
          <a:p>
            <a:pPr lvl="0"/>
            <a:r>
              <a:rPr lang="en-US" dirty="0"/>
              <a:t>SUBTITLE</a:t>
            </a:r>
          </a:p>
        </p:txBody>
      </p:sp>
      <p:sp>
        <p:nvSpPr>
          <p:cNvPr id="3" name="Title 2"/>
          <p:cNvSpPr>
            <a:spLocks noGrp="1"/>
          </p:cNvSpPr>
          <p:nvPr>
            <p:ph type="title" hasCustomPrompt="1"/>
          </p:nvPr>
        </p:nvSpPr>
        <p:spPr/>
        <p:txBody>
          <a:bodyPr/>
          <a:lstStyle>
            <a:lvl1pPr>
              <a:defRPr sz="3200">
                <a:solidFill>
                  <a:schemeClr val="tx2"/>
                </a:solidFill>
              </a:defRPr>
            </a:lvl1pPr>
          </a:lstStyle>
          <a:p>
            <a:r>
              <a:rPr lang="en-US" dirty="0"/>
              <a:t>Title</a:t>
            </a:r>
          </a:p>
        </p:txBody>
      </p:sp>
      <p:sp>
        <p:nvSpPr>
          <p:cNvPr id="9" name="Slide Number Placeholder 8"/>
          <p:cNvSpPr>
            <a:spLocks noGrp="1"/>
          </p:cNvSpPr>
          <p:nvPr>
            <p:ph type="sldNum" sz="quarter" idx="14"/>
          </p:nvPr>
        </p:nvSpPr>
        <p:spPr/>
        <p:txBody>
          <a:bodyPr/>
          <a:lstStyle/>
          <a:p>
            <a:fld id="{32B763C4-0BDF-40C6-AFB5-EA5752AD9CA1}" type="slidenum">
              <a:rPr lang="en-US" smtClean="0"/>
              <a:pPr/>
              <a:t>‹#›</a:t>
            </a:fld>
            <a:endParaRPr lang="en-US" dirty="0"/>
          </a:p>
        </p:txBody>
      </p:sp>
      <p:sp>
        <p:nvSpPr>
          <p:cNvPr id="7" name="Text Placeholder 6"/>
          <p:cNvSpPr>
            <a:spLocks noGrp="1"/>
          </p:cNvSpPr>
          <p:nvPr>
            <p:ph type="body" sz="quarter" idx="15"/>
          </p:nvPr>
        </p:nvSpPr>
        <p:spPr>
          <a:xfrm>
            <a:off x="465138" y="1703387"/>
            <a:ext cx="8172450" cy="4075308"/>
          </a:xfrm>
        </p:spPr>
        <p:txBody>
          <a:bodyPr/>
          <a:lstStyle>
            <a:lvl1pPr marL="0" indent="0">
              <a:buNone/>
              <a:defRPr>
                <a:solidFill>
                  <a:schemeClr val="tx2"/>
                </a:solidFill>
                <a:latin typeface="Microsoft Sans Serif" panose="020B0604020202020204" pitchFamily="34" charset="0"/>
                <a:cs typeface="Microsoft Sans Serif" panose="020B0604020202020204" pitchFamily="34" charset="0"/>
              </a:defRPr>
            </a:lvl1pPr>
          </a:lstStyle>
          <a:p>
            <a:pPr lvl="0"/>
            <a:r>
              <a:rPr lang="en-US" dirty="0"/>
              <a:t>Edit Master text styles</a:t>
            </a:r>
          </a:p>
        </p:txBody>
      </p:sp>
      <p:pic>
        <p:nvPicPr>
          <p:cNvPr id="10" name="Picture 9">
            <a:extLst>
              <a:ext uri="{FF2B5EF4-FFF2-40B4-BE49-F238E27FC236}">
                <a16:creationId xmlns:a16="http://schemas.microsoft.com/office/drawing/2014/main" id="{210F2541-2089-514F-9A72-FAFD223EA9BD}"/>
              </a:ext>
            </a:extLst>
          </p:cNvPr>
          <p:cNvPicPr>
            <a:picLocks noChangeAspect="1"/>
          </p:cNvPicPr>
          <p:nvPr userDrawn="1"/>
        </p:nvPicPr>
        <p:blipFill>
          <a:blip r:embed="rId2"/>
          <a:stretch>
            <a:fillRect/>
          </a:stretch>
        </p:blipFill>
        <p:spPr>
          <a:xfrm>
            <a:off x="451185" y="6400800"/>
            <a:ext cx="2286000" cy="169816"/>
          </a:xfrm>
          <a:prstGeom prst="rect">
            <a:avLst/>
          </a:prstGeom>
        </p:spPr>
      </p:pic>
    </p:spTree>
    <p:extLst>
      <p:ext uri="{BB962C8B-B14F-4D97-AF65-F5344CB8AC3E}">
        <p14:creationId xmlns:p14="http://schemas.microsoft.com/office/powerpoint/2010/main" val="123482519"/>
      </p:ext>
    </p:extLst>
  </p:cSld>
  <p:clrMapOvr>
    <a:masterClrMapping/>
  </p:clrMapOvr>
  <p:extLst>
    <p:ext uri="{DCECCB84-F9BA-43D5-87BE-67443E8EF086}">
      <p15:sldGuideLst xmlns:p15="http://schemas.microsoft.com/office/powerpoint/2012/main">
        <p15:guide id="1" orient="horz" pos="72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blue SUBTITLE and Bullets">
    <p:spTree>
      <p:nvGrpSpPr>
        <p:cNvPr id="1" name=""/>
        <p:cNvGrpSpPr/>
        <p:nvPr/>
      </p:nvGrpSpPr>
      <p:grpSpPr>
        <a:xfrm>
          <a:off x="0" y="0"/>
          <a:ext cx="0" cy="0"/>
          <a:chOff x="0" y="0"/>
          <a:chExt cx="0" cy="0"/>
        </a:xfrm>
      </p:grpSpPr>
      <p:sp>
        <p:nvSpPr>
          <p:cNvPr id="16" name="Text Placeholder 9"/>
          <p:cNvSpPr>
            <a:spLocks noGrp="1"/>
          </p:cNvSpPr>
          <p:nvPr>
            <p:ph type="body" sz="quarter" idx="12" hasCustomPrompt="1"/>
          </p:nvPr>
        </p:nvSpPr>
        <p:spPr>
          <a:xfrm>
            <a:off x="465668" y="1143000"/>
            <a:ext cx="8172147" cy="429768"/>
          </a:xfrm>
          <a:prstGeom prst="rect">
            <a:avLst/>
          </a:prstGeom>
        </p:spPr>
        <p:txBody>
          <a:bodyPr lIns="0" tIns="0" rIns="0" bIns="0" anchor="ctr">
            <a:noAutofit/>
          </a:bodyPr>
          <a:lstStyle>
            <a:lvl1pPr marL="0" indent="0">
              <a:lnSpc>
                <a:spcPct val="100000"/>
              </a:lnSpc>
              <a:buNone/>
              <a:defRPr sz="1800" b="1">
                <a:solidFill>
                  <a:schemeClr val="accent1"/>
                </a:solidFill>
                <a:latin typeface="Microsoft Sans Serif" panose="020B0604020202020204" pitchFamily="34" charset="0"/>
                <a:cs typeface="Microsoft Sans Serif" panose="020B0604020202020204" pitchFamily="34" charset="0"/>
              </a:defRPr>
            </a:lvl1pPr>
            <a:lvl2pPr marL="342892" indent="0">
              <a:buNone/>
              <a:defRPr b="1">
                <a:latin typeface="Arial"/>
                <a:cs typeface="Arial"/>
              </a:defRPr>
            </a:lvl2pPr>
            <a:lvl3pPr marL="685783" indent="0">
              <a:buNone/>
              <a:defRPr b="1">
                <a:latin typeface="Arial"/>
                <a:cs typeface="Arial"/>
              </a:defRPr>
            </a:lvl3pPr>
            <a:lvl4pPr marL="1028675" indent="0">
              <a:buNone/>
              <a:defRPr b="1">
                <a:latin typeface="Arial"/>
                <a:cs typeface="Arial"/>
              </a:defRPr>
            </a:lvl4pPr>
            <a:lvl5pPr marL="1371566" indent="0">
              <a:buNone/>
              <a:defRPr b="1">
                <a:latin typeface="Arial"/>
                <a:cs typeface="Arial"/>
              </a:defRPr>
            </a:lvl5pPr>
          </a:lstStyle>
          <a:p>
            <a:pPr lvl="0"/>
            <a:r>
              <a:rPr lang="en-US" dirty="0"/>
              <a:t>SUBTITLE</a:t>
            </a:r>
          </a:p>
        </p:txBody>
      </p:sp>
      <p:sp>
        <p:nvSpPr>
          <p:cNvPr id="3" name="Title 2"/>
          <p:cNvSpPr>
            <a:spLocks noGrp="1"/>
          </p:cNvSpPr>
          <p:nvPr>
            <p:ph type="title" hasCustomPrompt="1"/>
          </p:nvPr>
        </p:nvSpPr>
        <p:spPr/>
        <p:txBody>
          <a:bodyPr/>
          <a:lstStyle>
            <a:lvl1pPr>
              <a:defRPr sz="3200">
                <a:solidFill>
                  <a:schemeClr val="tx2"/>
                </a:solidFill>
              </a:defRPr>
            </a:lvl1pPr>
          </a:lstStyle>
          <a:p>
            <a:r>
              <a:rPr lang="en-US" dirty="0"/>
              <a:t>Title</a:t>
            </a:r>
          </a:p>
        </p:txBody>
      </p:sp>
      <p:sp>
        <p:nvSpPr>
          <p:cNvPr id="9" name="Slide Number Placeholder 8"/>
          <p:cNvSpPr>
            <a:spLocks noGrp="1"/>
          </p:cNvSpPr>
          <p:nvPr>
            <p:ph type="sldNum" sz="quarter" idx="14"/>
          </p:nvPr>
        </p:nvSpPr>
        <p:spPr/>
        <p:txBody>
          <a:bodyPr/>
          <a:lstStyle/>
          <a:p>
            <a:fld id="{32B763C4-0BDF-40C6-AFB5-EA5752AD9CA1}" type="slidenum">
              <a:rPr lang="en-US" smtClean="0"/>
              <a:pPr/>
              <a:t>‹#›</a:t>
            </a:fld>
            <a:endParaRPr lang="en-US" dirty="0"/>
          </a:p>
        </p:txBody>
      </p:sp>
      <p:sp>
        <p:nvSpPr>
          <p:cNvPr id="7" name="Text Placeholder 6"/>
          <p:cNvSpPr>
            <a:spLocks noGrp="1"/>
          </p:cNvSpPr>
          <p:nvPr>
            <p:ph type="body" sz="quarter" idx="15" hasCustomPrompt="1"/>
          </p:nvPr>
        </p:nvSpPr>
        <p:spPr>
          <a:xfrm>
            <a:off x="465138" y="1703387"/>
            <a:ext cx="8172450" cy="4075308"/>
          </a:xfrm>
        </p:spPr>
        <p:txBody>
          <a:bodyPr/>
          <a:lstStyle>
            <a:lvl1pPr marL="257175" indent="-257175">
              <a:buFont typeface="Arial" panose="020B0604020202020204" pitchFamily="34" charset="0"/>
              <a:buChar char="•"/>
              <a:defRPr b="0" i="0">
                <a:solidFill>
                  <a:schemeClr val="tx2"/>
                </a:solidFill>
                <a:latin typeface="Microsoft Sans Serif" panose="020B0604020202020204" pitchFamily="34" charset="0"/>
                <a:cs typeface="Microsoft Sans Serif" panose="020B0604020202020204" pitchFamily="34" charset="0"/>
              </a:defRPr>
            </a:lvl1pPr>
            <a:lvl2pPr marL="471488" indent="-214313">
              <a:buFont typeface="Arial" panose="020B0604020202020204" pitchFamily="34" charset="0"/>
              <a:buChar char="•"/>
              <a:defRPr>
                <a:solidFill>
                  <a:schemeClr val="tx2"/>
                </a:solidFill>
                <a:latin typeface="Microsoft Sans Serif" panose="020B0604020202020204" pitchFamily="34" charset="0"/>
                <a:cs typeface="Microsoft Sans Serif" panose="020B0604020202020204" pitchFamily="34" charset="0"/>
              </a:defRPr>
            </a:lvl2pPr>
            <a:lvl3pPr>
              <a:defRPr>
                <a:solidFill>
                  <a:schemeClr val="tx2"/>
                </a:solidFill>
                <a:latin typeface="Microsoft Sans Serif" panose="020B0604020202020204" pitchFamily="34" charset="0"/>
                <a:cs typeface="Microsoft Sans Serif" panose="020B0604020202020204" pitchFamily="34" charset="0"/>
              </a:defRPr>
            </a:lvl3pPr>
            <a:lvl4pPr>
              <a:defRPr>
                <a:solidFill>
                  <a:schemeClr val="tx2"/>
                </a:solidFill>
                <a:latin typeface="Microsoft Sans Serif" panose="020B0604020202020204" pitchFamily="34" charset="0"/>
                <a:cs typeface="Microsoft Sans Serif" panose="020B0604020202020204" pitchFamily="34" charset="0"/>
              </a:defRPr>
            </a:lvl4pPr>
            <a:lvl5pPr>
              <a:defRPr/>
            </a:lvl5pPr>
          </a:lstStyle>
          <a:p>
            <a:pPr lvl="0"/>
            <a:r>
              <a:rPr lang="en-US" altLang="en-US" dirty="0"/>
              <a:t>Bullet</a:t>
            </a:r>
          </a:p>
          <a:p>
            <a:pPr lvl="1"/>
            <a:r>
              <a:rPr lang="en-US" altLang="en-US" dirty="0"/>
              <a:t>Sub-bullet</a:t>
            </a:r>
          </a:p>
          <a:p>
            <a:pPr lvl="2"/>
            <a:r>
              <a:rPr lang="en-US" altLang="en-US" dirty="0"/>
              <a:t>Sub-bullet</a:t>
            </a:r>
          </a:p>
          <a:p>
            <a:pPr lvl="3"/>
            <a:r>
              <a:rPr lang="en-US" altLang="en-US" dirty="0"/>
              <a:t>Sub-bullet</a:t>
            </a:r>
          </a:p>
        </p:txBody>
      </p:sp>
      <p:pic>
        <p:nvPicPr>
          <p:cNvPr id="10" name="Picture 9">
            <a:extLst>
              <a:ext uri="{FF2B5EF4-FFF2-40B4-BE49-F238E27FC236}">
                <a16:creationId xmlns:a16="http://schemas.microsoft.com/office/drawing/2014/main" id="{826A6EB1-CA38-DB49-936E-A7960AEB4780}"/>
              </a:ext>
            </a:extLst>
          </p:cNvPr>
          <p:cNvPicPr>
            <a:picLocks noChangeAspect="1"/>
          </p:cNvPicPr>
          <p:nvPr userDrawn="1"/>
        </p:nvPicPr>
        <p:blipFill>
          <a:blip r:embed="rId2"/>
          <a:stretch>
            <a:fillRect/>
          </a:stretch>
        </p:blipFill>
        <p:spPr>
          <a:xfrm>
            <a:off x="451185" y="6400800"/>
            <a:ext cx="2286000" cy="169816"/>
          </a:xfrm>
          <a:prstGeom prst="rect">
            <a:avLst/>
          </a:prstGeom>
        </p:spPr>
      </p:pic>
    </p:spTree>
    <p:extLst>
      <p:ext uri="{BB962C8B-B14F-4D97-AF65-F5344CB8AC3E}">
        <p14:creationId xmlns:p14="http://schemas.microsoft.com/office/powerpoint/2010/main" val="3562198426"/>
      </p:ext>
    </p:extLst>
  </p:cSld>
  <p:clrMapOvr>
    <a:masterClrMapping/>
  </p:clrMapOvr>
  <p:extLst>
    <p:ext uri="{DCECCB84-F9BA-43D5-87BE-67443E8EF086}">
      <p15:sldGuideLst xmlns:p15="http://schemas.microsoft.com/office/powerpoint/2012/main">
        <p15:guide id="1" orient="horz" pos="720" userDrawn="1">
          <p15:clr>
            <a:srgbClr val="FBAE40"/>
          </p15:clr>
        </p15:guide>
        <p15:guide id="2"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blue SUBTITLE and Photo ">
    <p:spTree>
      <p:nvGrpSpPr>
        <p:cNvPr id="1" name=""/>
        <p:cNvGrpSpPr/>
        <p:nvPr/>
      </p:nvGrpSpPr>
      <p:grpSpPr>
        <a:xfrm>
          <a:off x="0" y="0"/>
          <a:ext cx="0" cy="0"/>
          <a:chOff x="0" y="0"/>
          <a:chExt cx="0" cy="0"/>
        </a:xfrm>
      </p:grpSpPr>
      <p:sp>
        <p:nvSpPr>
          <p:cNvPr id="16" name="Text Placeholder 9"/>
          <p:cNvSpPr>
            <a:spLocks noGrp="1"/>
          </p:cNvSpPr>
          <p:nvPr>
            <p:ph type="body" sz="quarter" idx="12" hasCustomPrompt="1"/>
          </p:nvPr>
        </p:nvSpPr>
        <p:spPr>
          <a:xfrm>
            <a:off x="465669" y="1143000"/>
            <a:ext cx="4106710" cy="429768"/>
          </a:xfrm>
          <a:prstGeom prst="rect">
            <a:avLst/>
          </a:prstGeom>
        </p:spPr>
        <p:txBody>
          <a:bodyPr lIns="0" tIns="0" rIns="0" bIns="0" anchor="ctr">
            <a:noAutofit/>
          </a:bodyPr>
          <a:lstStyle>
            <a:lvl1pPr marL="0" indent="0">
              <a:lnSpc>
                <a:spcPct val="100000"/>
              </a:lnSpc>
              <a:buNone/>
              <a:defRPr sz="1800" b="1">
                <a:solidFill>
                  <a:schemeClr val="accent1"/>
                </a:solidFill>
                <a:latin typeface="Microsoft Sans Serif" panose="020B0604020202020204" pitchFamily="34" charset="0"/>
                <a:cs typeface="Microsoft Sans Serif" panose="020B0604020202020204" pitchFamily="34" charset="0"/>
              </a:defRPr>
            </a:lvl1pPr>
            <a:lvl2pPr marL="342892" indent="0">
              <a:buNone/>
              <a:defRPr b="1">
                <a:latin typeface="Arial"/>
                <a:cs typeface="Arial"/>
              </a:defRPr>
            </a:lvl2pPr>
            <a:lvl3pPr marL="685783" indent="0">
              <a:buNone/>
              <a:defRPr b="1">
                <a:latin typeface="Arial"/>
                <a:cs typeface="Arial"/>
              </a:defRPr>
            </a:lvl3pPr>
            <a:lvl4pPr marL="1028675" indent="0">
              <a:buNone/>
              <a:defRPr b="1">
                <a:latin typeface="Arial"/>
                <a:cs typeface="Arial"/>
              </a:defRPr>
            </a:lvl4pPr>
            <a:lvl5pPr marL="1371566" indent="0">
              <a:buNone/>
              <a:defRPr b="1">
                <a:latin typeface="Arial"/>
                <a:cs typeface="Arial"/>
              </a:defRPr>
            </a:lvl5pPr>
          </a:lstStyle>
          <a:p>
            <a:pPr lvl="0"/>
            <a:r>
              <a:rPr lang="en-US" dirty="0"/>
              <a:t>SUBTITLE</a:t>
            </a:r>
          </a:p>
        </p:txBody>
      </p:sp>
      <p:sp>
        <p:nvSpPr>
          <p:cNvPr id="3" name="Title 2"/>
          <p:cNvSpPr>
            <a:spLocks noGrp="1"/>
          </p:cNvSpPr>
          <p:nvPr>
            <p:ph type="title" hasCustomPrompt="1"/>
          </p:nvPr>
        </p:nvSpPr>
        <p:spPr>
          <a:xfrm>
            <a:off x="465138" y="466725"/>
            <a:ext cx="4106862" cy="508000"/>
          </a:xfrm>
        </p:spPr>
        <p:txBody>
          <a:bodyPr/>
          <a:lstStyle>
            <a:lvl1pPr>
              <a:defRPr>
                <a:solidFill>
                  <a:schemeClr val="tx2"/>
                </a:solidFill>
              </a:defRPr>
            </a:lvl1pPr>
          </a:lstStyle>
          <a:p>
            <a:r>
              <a:rPr lang="en-US" dirty="0"/>
              <a:t>Title</a:t>
            </a:r>
          </a:p>
        </p:txBody>
      </p:sp>
      <p:sp>
        <p:nvSpPr>
          <p:cNvPr id="9" name="Slide Number Placeholder 8"/>
          <p:cNvSpPr>
            <a:spLocks noGrp="1"/>
          </p:cNvSpPr>
          <p:nvPr>
            <p:ph type="sldNum" sz="quarter" idx="14"/>
          </p:nvPr>
        </p:nvSpPr>
        <p:spPr/>
        <p:txBody>
          <a:bodyPr/>
          <a:lstStyle/>
          <a:p>
            <a:fld id="{32B763C4-0BDF-40C6-AFB5-EA5752AD9CA1}" type="slidenum">
              <a:rPr lang="en-US" smtClean="0"/>
              <a:pPr/>
              <a:t>‹#›</a:t>
            </a:fld>
            <a:endParaRPr lang="en-US" dirty="0"/>
          </a:p>
        </p:txBody>
      </p:sp>
      <p:sp>
        <p:nvSpPr>
          <p:cNvPr id="7" name="Text Placeholder 6"/>
          <p:cNvSpPr>
            <a:spLocks noGrp="1"/>
          </p:cNvSpPr>
          <p:nvPr>
            <p:ph type="body" sz="quarter" idx="15"/>
          </p:nvPr>
        </p:nvSpPr>
        <p:spPr>
          <a:xfrm>
            <a:off x="465138" y="1703387"/>
            <a:ext cx="4106862" cy="3974742"/>
          </a:xfrm>
        </p:spPr>
        <p:txBody>
          <a:bodyPr/>
          <a:lstStyle>
            <a:lvl1pPr marL="0" indent="0">
              <a:buFontTx/>
              <a:buNone/>
              <a:defRPr>
                <a:solidFill>
                  <a:schemeClr val="tx2"/>
                </a:solidFill>
                <a:latin typeface="Microsoft Sans Serif" panose="020B0604020202020204" pitchFamily="34" charset="0"/>
                <a:cs typeface="Microsoft Sans Serif" panose="020B0604020202020204" pitchFamily="34" charset="0"/>
              </a:defRPr>
            </a:lvl1pPr>
            <a:lvl2pPr marL="257175" indent="0">
              <a:buFontTx/>
              <a:buNone/>
              <a:defRPr/>
            </a:lvl2pPr>
            <a:lvl3pPr marL="514350" indent="0">
              <a:buFontTx/>
              <a:buNone/>
              <a:defRPr/>
            </a:lvl3pPr>
            <a:lvl4pPr marL="771525" indent="0">
              <a:buFontTx/>
              <a:buNone/>
              <a:defRPr/>
            </a:lvl4pPr>
            <a:lvl5pPr>
              <a:defRPr/>
            </a:lvl5pPr>
          </a:lstStyle>
          <a:p>
            <a:pPr lvl="0"/>
            <a:r>
              <a:rPr lang="en-US" altLang="en-US" dirty="0"/>
              <a:t>Edit Master text styles</a:t>
            </a:r>
          </a:p>
        </p:txBody>
      </p:sp>
      <p:sp>
        <p:nvSpPr>
          <p:cNvPr id="4" name="Picture Placeholder 3">
            <a:extLst>
              <a:ext uri="{FF2B5EF4-FFF2-40B4-BE49-F238E27FC236}">
                <a16:creationId xmlns:a16="http://schemas.microsoft.com/office/drawing/2014/main" id="{7569B0B1-812C-844D-9925-F70677E51560}"/>
              </a:ext>
            </a:extLst>
          </p:cNvPr>
          <p:cNvSpPr>
            <a:spLocks noGrp="1"/>
          </p:cNvSpPr>
          <p:nvPr>
            <p:ph type="pic" sz="quarter" idx="16"/>
          </p:nvPr>
        </p:nvSpPr>
        <p:spPr>
          <a:xfrm>
            <a:off x="4572000" y="0"/>
            <a:ext cx="4572000" cy="6858000"/>
          </a:xfrm>
        </p:spPr>
        <p:txBody>
          <a:bodyPr/>
          <a:lstStyle/>
          <a:p>
            <a:r>
              <a:rPr lang="en-US"/>
              <a:t>Click icon to add picture</a:t>
            </a:r>
            <a:endParaRPr lang="en-US" dirty="0"/>
          </a:p>
        </p:txBody>
      </p:sp>
      <p:pic>
        <p:nvPicPr>
          <p:cNvPr id="10" name="Picture 9">
            <a:extLst>
              <a:ext uri="{FF2B5EF4-FFF2-40B4-BE49-F238E27FC236}">
                <a16:creationId xmlns:a16="http://schemas.microsoft.com/office/drawing/2014/main" id="{AD64918C-60D0-6E4A-8A66-DBC7DC4D7FCA}"/>
              </a:ext>
            </a:extLst>
          </p:cNvPr>
          <p:cNvPicPr>
            <a:picLocks noChangeAspect="1"/>
          </p:cNvPicPr>
          <p:nvPr userDrawn="1"/>
        </p:nvPicPr>
        <p:blipFill>
          <a:blip r:embed="rId2"/>
          <a:stretch>
            <a:fillRect/>
          </a:stretch>
        </p:blipFill>
        <p:spPr>
          <a:xfrm>
            <a:off x="451185" y="6400800"/>
            <a:ext cx="2286000" cy="169816"/>
          </a:xfrm>
          <a:prstGeom prst="rect">
            <a:avLst/>
          </a:prstGeom>
        </p:spPr>
      </p:pic>
    </p:spTree>
    <p:extLst>
      <p:ext uri="{BB962C8B-B14F-4D97-AF65-F5344CB8AC3E}">
        <p14:creationId xmlns:p14="http://schemas.microsoft.com/office/powerpoint/2010/main" val="526867274"/>
      </p:ext>
    </p:extLst>
  </p:cSld>
  <p:clrMapOvr>
    <a:masterClrMapping/>
  </p:clrMapOvr>
  <p:extLst>
    <p:ext uri="{DCECCB84-F9BA-43D5-87BE-67443E8EF086}">
      <p15:sldGuideLst xmlns:p15="http://schemas.microsoft.com/office/powerpoint/2012/main">
        <p15:guide id="1" orient="horz" pos="72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ontent- with grey block">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465138" y="466725"/>
            <a:ext cx="4106862" cy="508000"/>
          </a:xfrm>
        </p:spPr>
        <p:txBody>
          <a:bodyPr/>
          <a:lstStyle>
            <a:lvl1pPr>
              <a:defRPr>
                <a:solidFill>
                  <a:schemeClr val="tx2"/>
                </a:solidFill>
              </a:defRPr>
            </a:lvl1pPr>
          </a:lstStyle>
          <a:p>
            <a:r>
              <a:rPr lang="en-US" dirty="0"/>
              <a:t>Title</a:t>
            </a:r>
          </a:p>
        </p:txBody>
      </p:sp>
      <p:sp>
        <p:nvSpPr>
          <p:cNvPr id="9" name="Slide Number Placeholder 8"/>
          <p:cNvSpPr>
            <a:spLocks noGrp="1"/>
          </p:cNvSpPr>
          <p:nvPr>
            <p:ph type="sldNum" sz="quarter" idx="14"/>
          </p:nvPr>
        </p:nvSpPr>
        <p:spPr/>
        <p:txBody>
          <a:bodyPr/>
          <a:lstStyle/>
          <a:p>
            <a:fld id="{32B763C4-0BDF-40C6-AFB5-EA5752AD9CA1}" type="slidenum">
              <a:rPr lang="en-US" smtClean="0"/>
              <a:pPr/>
              <a:t>‹#›</a:t>
            </a:fld>
            <a:endParaRPr lang="en-US" dirty="0"/>
          </a:p>
        </p:txBody>
      </p:sp>
      <p:sp>
        <p:nvSpPr>
          <p:cNvPr id="7" name="Text Placeholder 6"/>
          <p:cNvSpPr>
            <a:spLocks noGrp="1"/>
          </p:cNvSpPr>
          <p:nvPr>
            <p:ph type="body" sz="quarter" idx="15"/>
          </p:nvPr>
        </p:nvSpPr>
        <p:spPr>
          <a:xfrm>
            <a:off x="465138" y="1219200"/>
            <a:ext cx="4106862" cy="4953000"/>
          </a:xfrm>
        </p:spPr>
        <p:txBody>
          <a:bodyPr/>
          <a:lstStyle>
            <a:lvl1pPr marL="0" indent="0">
              <a:buFontTx/>
              <a:buNone/>
              <a:defRPr>
                <a:solidFill>
                  <a:schemeClr val="tx2"/>
                </a:solidFill>
                <a:latin typeface="Microsoft Sans Serif" panose="020B0604020202020204" pitchFamily="34" charset="0"/>
                <a:cs typeface="Microsoft Sans Serif" panose="020B0604020202020204" pitchFamily="34" charset="0"/>
              </a:defRPr>
            </a:lvl1pPr>
            <a:lvl2pPr marL="257175" indent="0">
              <a:buFontTx/>
              <a:buNone/>
              <a:defRPr/>
            </a:lvl2pPr>
            <a:lvl3pPr marL="514350" indent="0">
              <a:buFontTx/>
              <a:buNone/>
              <a:defRPr/>
            </a:lvl3pPr>
            <a:lvl4pPr marL="771525" indent="0">
              <a:buFontTx/>
              <a:buNone/>
              <a:defRPr/>
            </a:lvl4pPr>
            <a:lvl5pPr>
              <a:defRPr/>
            </a:lvl5pPr>
          </a:lstStyle>
          <a:p>
            <a:pPr lvl="0"/>
            <a:r>
              <a:rPr lang="en-US" altLang="en-US" dirty="0"/>
              <a:t>Edit Master text styles</a:t>
            </a:r>
          </a:p>
        </p:txBody>
      </p:sp>
      <p:sp>
        <p:nvSpPr>
          <p:cNvPr id="2" name="Rectangle 1">
            <a:extLst>
              <a:ext uri="{FF2B5EF4-FFF2-40B4-BE49-F238E27FC236}">
                <a16:creationId xmlns:a16="http://schemas.microsoft.com/office/drawing/2014/main" id="{A39D6E8A-FD7D-B549-B36D-A28CD760A414}"/>
              </a:ext>
            </a:extLst>
          </p:cNvPr>
          <p:cNvSpPr/>
          <p:nvPr userDrawn="1"/>
        </p:nvSpPr>
        <p:spPr>
          <a:xfrm>
            <a:off x="4629150" y="0"/>
            <a:ext cx="457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roxima Nova Regular"/>
            </a:endParaRPr>
          </a:p>
        </p:txBody>
      </p:sp>
      <p:pic>
        <p:nvPicPr>
          <p:cNvPr id="10" name="Picture 9">
            <a:extLst>
              <a:ext uri="{FF2B5EF4-FFF2-40B4-BE49-F238E27FC236}">
                <a16:creationId xmlns:a16="http://schemas.microsoft.com/office/drawing/2014/main" id="{87C7FEED-B4B0-4E42-B18B-A54212E9AFF2}"/>
              </a:ext>
            </a:extLst>
          </p:cNvPr>
          <p:cNvPicPr>
            <a:picLocks noChangeAspect="1"/>
          </p:cNvPicPr>
          <p:nvPr userDrawn="1"/>
        </p:nvPicPr>
        <p:blipFill>
          <a:blip r:embed="rId2"/>
          <a:stretch>
            <a:fillRect/>
          </a:stretch>
        </p:blipFill>
        <p:spPr>
          <a:xfrm>
            <a:off x="451185" y="6400800"/>
            <a:ext cx="2286000" cy="169816"/>
          </a:xfrm>
          <a:prstGeom prst="rect">
            <a:avLst/>
          </a:prstGeom>
        </p:spPr>
      </p:pic>
    </p:spTree>
    <p:extLst>
      <p:ext uri="{BB962C8B-B14F-4D97-AF65-F5344CB8AC3E}">
        <p14:creationId xmlns:p14="http://schemas.microsoft.com/office/powerpoint/2010/main" val="3860876515"/>
      </p:ext>
    </p:extLst>
  </p:cSld>
  <p:clrMapOvr>
    <a:masterClrMapping/>
  </p:clrMapOvr>
  <p:extLst>
    <p:ext uri="{DCECCB84-F9BA-43D5-87BE-67443E8EF086}">
      <p15:sldGuideLst xmlns:p15="http://schemas.microsoft.com/office/powerpoint/2012/main">
        <p15:guide id="1" orient="horz" pos="4128" userDrawn="1">
          <p15:clr>
            <a:srgbClr val="FBAE40"/>
          </p15:clr>
        </p15:guide>
        <p15:guide id="2" pos="28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ntent- with blue block">
    <p:spTree>
      <p:nvGrpSpPr>
        <p:cNvPr id="1" name=""/>
        <p:cNvGrpSpPr/>
        <p:nvPr/>
      </p:nvGrpSpPr>
      <p:grpSpPr>
        <a:xfrm>
          <a:off x="0" y="0"/>
          <a:ext cx="0" cy="0"/>
          <a:chOff x="0" y="0"/>
          <a:chExt cx="0" cy="0"/>
        </a:xfrm>
      </p:grpSpPr>
      <p:sp>
        <p:nvSpPr>
          <p:cNvPr id="16" name="Text Placeholder 9"/>
          <p:cNvSpPr>
            <a:spLocks noGrp="1"/>
          </p:cNvSpPr>
          <p:nvPr>
            <p:ph type="body" sz="quarter" idx="12" hasCustomPrompt="1"/>
          </p:nvPr>
        </p:nvSpPr>
        <p:spPr>
          <a:xfrm>
            <a:off x="465669" y="1143000"/>
            <a:ext cx="4106710" cy="429768"/>
          </a:xfrm>
          <a:prstGeom prst="rect">
            <a:avLst/>
          </a:prstGeom>
        </p:spPr>
        <p:txBody>
          <a:bodyPr lIns="0" tIns="0" rIns="0" bIns="0" anchor="ctr">
            <a:noAutofit/>
          </a:bodyPr>
          <a:lstStyle>
            <a:lvl1pPr marL="0" indent="0">
              <a:lnSpc>
                <a:spcPct val="100000"/>
              </a:lnSpc>
              <a:buNone/>
              <a:defRPr sz="1800" b="1">
                <a:solidFill>
                  <a:schemeClr val="accent1"/>
                </a:solidFill>
                <a:latin typeface="Microsoft Sans Serif" panose="020B0604020202020204" pitchFamily="34" charset="0"/>
                <a:cs typeface="Microsoft Sans Serif" panose="020B0604020202020204" pitchFamily="34" charset="0"/>
              </a:defRPr>
            </a:lvl1pPr>
            <a:lvl2pPr marL="342892" indent="0">
              <a:buNone/>
              <a:defRPr b="1">
                <a:latin typeface="Arial"/>
                <a:cs typeface="Arial"/>
              </a:defRPr>
            </a:lvl2pPr>
            <a:lvl3pPr marL="685783" indent="0">
              <a:buNone/>
              <a:defRPr b="1">
                <a:latin typeface="Arial"/>
                <a:cs typeface="Arial"/>
              </a:defRPr>
            </a:lvl3pPr>
            <a:lvl4pPr marL="1028675" indent="0">
              <a:buNone/>
              <a:defRPr b="1">
                <a:latin typeface="Arial"/>
                <a:cs typeface="Arial"/>
              </a:defRPr>
            </a:lvl4pPr>
            <a:lvl5pPr marL="1371566" indent="0">
              <a:buNone/>
              <a:defRPr b="1">
                <a:latin typeface="Arial"/>
                <a:cs typeface="Arial"/>
              </a:defRPr>
            </a:lvl5pPr>
          </a:lstStyle>
          <a:p>
            <a:pPr lvl="0"/>
            <a:r>
              <a:rPr lang="en-US" dirty="0"/>
              <a:t>SUBTITLE</a:t>
            </a:r>
          </a:p>
        </p:txBody>
      </p:sp>
      <p:sp>
        <p:nvSpPr>
          <p:cNvPr id="3" name="Title 2"/>
          <p:cNvSpPr>
            <a:spLocks noGrp="1"/>
          </p:cNvSpPr>
          <p:nvPr>
            <p:ph type="title" hasCustomPrompt="1"/>
          </p:nvPr>
        </p:nvSpPr>
        <p:spPr>
          <a:xfrm>
            <a:off x="465138" y="466725"/>
            <a:ext cx="4106862" cy="508000"/>
          </a:xfrm>
        </p:spPr>
        <p:txBody>
          <a:bodyPr/>
          <a:lstStyle>
            <a:lvl1pPr>
              <a:defRPr>
                <a:solidFill>
                  <a:schemeClr val="tx2"/>
                </a:solidFill>
              </a:defRPr>
            </a:lvl1pPr>
          </a:lstStyle>
          <a:p>
            <a:r>
              <a:rPr lang="en-US" dirty="0"/>
              <a:t>Title</a:t>
            </a:r>
          </a:p>
        </p:txBody>
      </p:sp>
      <p:sp>
        <p:nvSpPr>
          <p:cNvPr id="9" name="Slide Number Placeholder 8"/>
          <p:cNvSpPr>
            <a:spLocks noGrp="1"/>
          </p:cNvSpPr>
          <p:nvPr>
            <p:ph type="sldNum" sz="quarter" idx="14"/>
          </p:nvPr>
        </p:nvSpPr>
        <p:spPr/>
        <p:txBody>
          <a:bodyPr/>
          <a:lstStyle/>
          <a:p>
            <a:fld id="{32B763C4-0BDF-40C6-AFB5-EA5752AD9CA1}" type="slidenum">
              <a:rPr lang="en-US" smtClean="0"/>
              <a:pPr/>
              <a:t>‹#›</a:t>
            </a:fld>
            <a:endParaRPr lang="en-US" dirty="0"/>
          </a:p>
        </p:txBody>
      </p:sp>
      <p:sp>
        <p:nvSpPr>
          <p:cNvPr id="7" name="Text Placeholder 6"/>
          <p:cNvSpPr>
            <a:spLocks noGrp="1"/>
          </p:cNvSpPr>
          <p:nvPr>
            <p:ph type="body" sz="quarter" idx="15"/>
          </p:nvPr>
        </p:nvSpPr>
        <p:spPr>
          <a:xfrm>
            <a:off x="465138" y="1703387"/>
            <a:ext cx="4106862" cy="3974742"/>
          </a:xfrm>
        </p:spPr>
        <p:txBody>
          <a:bodyPr/>
          <a:lstStyle>
            <a:lvl1pPr marL="0" indent="0">
              <a:buFontTx/>
              <a:buNone/>
              <a:defRPr>
                <a:solidFill>
                  <a:schemeClr val="tx2"/>
                </a:solidFill>
                <a:latin typeface="Microsoft Sans Serif" panose="020B0604020202020204" pitchFamily="34" charset="0"/>
                <a:cs typeface="Microsoft Sans Serif" panose="020B0604020202020204" pitchFamily="34" charset="0"/>
              </a:defRPr>
            </a:lvl1pPr>
            <a:lvl2pPr marL="257175" indent="0">
              <a:buFontTx/>
              <a:buNone/>
              <a:defRPr/>
            </a:lvl2pPr>
            <a:lvl3pPr marL="514350" indent="0">
              <a:buFontTx/>
              <a:buNone/>
              <a:defRPr/>
            </a:lvl3pPr>
            <a:lvl4pPr marL="771525" indent="0">
              <a:buFontTx/>
              <a:buNone/>
              <a:defRPr/>
            </a:lvl4pPr>
            <a:lvl5pPr>
              <a:defRPr/>
            </a:lvl5pPr>
          </a:lstStyle>
          <a:p>
            <a:pPr lvl="0"/>
            <a:r>
              <a:rPr lang="en-US" altLang="en-US" dirty="0"/>
              <a:t>Edit Master text styles</a:t>
            </a:r>
          </a:p>
        </p:txBody>
      </p:sp>
      <p:sp>
        <p:nvSpPr>
          <p:cNvPr id="2" name="Rectangle 1">
            <a:extLst>
              <a:ext uri="{FF2B5EF4-FFF2-40B4-BE49-F238E27FC236}">
                <a16:creationId xmlns:a16="http://schemas.microsoft.com/office/drawing/2014/main" id="{A39D6E8A-FD7D-B549-B36D-A28CD760A414}"/>
              </a:ext>
            </a:extLst>
          </p:cNvPr>
          <p:cNvSpPr/>
          <p:nvPr userDrawn="1"/>
        </p:nvSpPr>
        <p:spPr>
          <a:xfrm>
            <a:off x="4629150" y="0"/>
            <a:ext cx="457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roxima Nova Regular"/>
            </a:endParaRPr>
          </a:p>
        </p:txBody>
      </p:sp>
      <p:pic>
        <p:nvPicPr>
          <p:cNvPr id="10" name="Picture 9">
            <a:extLst>
              <a:ext uri="{FF2B5EF4-FFF2-40B4-BE49-F238E27FC236}">
                <a16:creationId xmlns:a16="http://schemas.microsoft.com/office/drawing/2014/main" id="{9CB89EDC-617F-D24C-8525-E2647B7FA227}"/>
              </a:ext>
            </a:extLst>
          </p:cNvPr>
          <p:cNvPicPr>
            <a:picLocks noChangeAspect="1"/>
          </p:cNvPicPr>
          <p:nvPr userDrawn="1"/>
        </p:nvPicPr>
        <p:blipFill>
          <a:blip r:embed="rId2"/>
          <a:stretch>
            <a:fillRect/>
          </a:stretch>
        </p:blipFill>
        <p:spPr>
          <a:xfrm>
            <a:off x="451185" y="6400800"/>
            <a:ext cx="2286000" cy="169816"/>
          </a:xfrm>
          <a:prstGeom prst="rect">
            <a:avLst/>
          </a:prstGeom>
        </p:spPr>
      </p:pic>
    </p:spTree>
    <p:extLst>
      <p:ext uri="{BB962C8B-B14F-4D97-AF65-F5344CB8AC3E}">
        <p14:creationId xmlns:p14="http://schemas.microsoft.com/office/powerpoint/2010/main" val="172227408"/>
      </p:ext>
    </p:extLst>
  </p:cSld>
  <p:clrMapOvr>
    <a:masterClrMapping/>
  </p:clrMapOvr>
  <p:extLst>
    <p:ext uri="{DCECCB84-F9BA-43D5-87BE-67443E8EF086}">
      <p15:sldGuideLst xmlns:p15="http://schemas.microsoft.com/office/powerpoint/2012/main">
        <p15:guide id="1" orient="horz" pos="720" userDrawn="1">
          <p15:clr>
            <a:srgbClr val="FBAE40"/>
          </p15:clr>
        </p15:guide>
        <p15:guide id="2" pos="288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ontent- blue subtitle grey block">
    <p:spTree>
      <p:nvGrpSpPr>
        <p:cNvPr id="1" name=""/>
        <p:cNvGrpSpPr/>
        <p:nvPr/>
      </p:nvGrpSpPr>
      <p:grpSpPr>
        <a:xfrm>
          <a:off x="0" y="0"/>
          <a:ext cx="0" cy="0"/>
          <a:chOff x="0" y="0"/>
          <a:chExt cx="0" cy="0"/>
        </a:xfrm>
      </p:grpSpPr>
      <p:sp>
        <p:nvSpPr>
          <p:cNvPr id="16" name="Text Placeholder 9"/>
          <p:cNvSpPr>
            <a:spLocks noGrp="1"/>
          </p:cNvSpPr>
          <p:nvPr>
            <p:ph type="body" sz="quarter" idx="12" hasCustomPrompt="1"/>
          </p:nvPr>
        </p:nvSpPr>
        <p:spPr>
          <a:xfrm>
            <a:off x="465669" y="1143000"/>
            <a:ext cx="4106710" cy="429768"/>
          </a:xfrm>
          <a:prstGeom prst="rect">
            <a:avLst/>
          </a:prstGeom>
        </p:spPr>
        <p:txBody>
          <a:bodyPr lIns="0" tIns="0" rIns="0" bIns="0" anchor="ctr">
            <a:noAutofit/>
          </a:bodyPr>
          <a:lstStyle>
            <a:lvl1pPr marL="0" indent="0">
              <a:lnSpc>
                <a:spcPct val="100000"/>
              </a:lnSpc>
              <a:buNone/>
              <a:defRPr sz="1800" b="1">
                <a:solidFill>
                  <a:schemeClr val="accent1"/>
                </a:solidFill>
                <a:latin typeface="Microsoft Sans Serif" panose="020B0604020202020204" pitchFamily="34" charset="0"/>
                <a:cs typeface="Microsoft Sans Serif" panose="020B0604020202020204" pitchFamily="34" charset="0"/>
              </a:defRPr>
            </a:lvl1pPr>
            <a:lvl2pPr marL="342892" indent="0">
              <a:buNone/>
              <a:defRPr b="1">
                <a:latin typeface="Arial"/>
                <a:cs typeface="Arial"/>
              </a:defRPr>
            </a:lvl2pPr>
            <a:lvl3pPr marL="685783" indent="0">
              <a:buNone/>
              <a:defRPr b="1">
                <a:latin typeface="Arial"/>
                <a:cs typeface="Arial"/>
              </a:defRPr>
            </a:lvl3pPr>
            <a:lvl4pPr marL="1028675" indent="0">
              <a:buNone/>
              <a:defRPr b="1">
                <a:latin typeface="Arial"/>
                <a:cs typeface="Arial"/>
              </a:defRPr>
            </a:lvl4pPr>
            <a:lvl5pPr marL="1371566" indent="0">
              <a:buNone/>
              <a:defRPr b="1">
                <a:latin typeface="Arial"/>
                <a:cs typeface="Arial"/>
              </a:defRPr>
            </a:lvl5pPr>
          </a:lstStyle>
          <a:p>
            <a:pPr lvl="0"/>
            <a:r>
              <a:rPr lang="en-US" dirty="0"/>
              <a:t>SUBTITLE</a:t>
            </a:r>
          </a:p>
        </p:txBody>
      </p:sp>
      <p:sp>
        <p:nvSpPr>
          <p:cNvPr id="3" name="Title 2"/>
          <p:cNvSpPr>
            <a:spLocks noGrp="1"/>
          </p:cNvSpPr>
          <p:nvPr>
            <p:ph type="title" hasCustomPrompt="1"/>
          </p:nvPr>
        </p:nvSpPr>
        <p:spPr>
          <a:xfrm>
            <a:off x="465138" y="466725"/>
            <a:ext cx="4106862" cy="508000"/>
          </a:xfrm>
        </p:spPr>
        <p:txBody>
          <a:bodyPr/>
          <a:lstStyle>
            <a:lvl1pPr>
              <a:defRPr>
                <a:solidFill>
                  <a:schemeClr val="tx2"/>
                </a:solidFill>
              </a:defRPr>
            </a:lvl1pPr>
          </a:lstStyle>
          <a:p>
            <a:r>
              <a:rPr lang="en-US" dirty="0"/>
              <a:t>Title</a:t>
            </a:r>
          </a:p>
        </p:txBody>
      </p:sp>
      <p:sp>
        <p:nvSpPr>
          <p:cNvPr id="9" name="Slide Number Placeholder 8"/>
          <p:cNvSpPr>
            <a:spLocks noGrp="1"/>
          </p:cNvSpPr>
          <p:nvPr>
            <p:ph type="sldNum" sz="quarter" idx="14"/>
          </p:nvPr>
        </p:nvSpPr>
        <p:spPr/>
        <p:txBody>
          <a:bodyPr/>
          <a:lstStyle/>
          <a:p>
            <a:fld id="{32B763C4-0BDF-40C6-AFB5-EA5752AD9CA1}" type="slidenum">
              <a:rPr lang="en-US" smtClean="0"/>
              <a:pPr/>
              <a:t>‹#›</a:t>
            </a:fld>
            <a:endParaRPr lang="en-US" dirty="0"/>
          </a:p>
        </p:txBody>
      </p:sp>
      <p:sp>
        <p:nvSpPr>
          <p:cNvPr id="7" name="Text Placeholder 6"/>
          <p:cNvSpPr>
            <a:spLocks noGrp="1"/>
          </p:cNvSpPr>
          <p:nvPr>
            <p:ph type="body" sz="quarter" idx="15"/>
          </p:nvPr>
        </p:nvSpPr>
        <p:spPr>
          <a:xfrm>
            <a:off x="465138" y="1703387"/>
            <a:ext cx="4106862" cy="3974742"/>
          </a:xfrm>
        </p:spPr>
        <p:txBody>
          <a:bodyPr/>
          <a:lstStyle>
            <a:lvl1pPr marL="0" indent="0">
              <a:buFontTx/>
              <a:buNone/>
              <a:defRPr>
                <a:solidFill>
                  <a:schemeClr val="tx2"/>
                </a:solidFill>
                <a:latin typeface="Microsoft Sans Serif" panose="020B0604020202020204" pitchFamily="34" charset="0"/>
                <a:cs typeface="Microsoft Sans Serif" panose="020B0604020202020204" pitchFamily="34" charset="0"/>
              </a:defRPr>
            </a:lvl1pPr>
            <a:lvl2pPr marL="257175" indent="0">
              <a:buFontTx/>
              <a:buNone/>
              <a:defRPr/>
            </a:lvl2pPr>
            <a:lvl3pPr marL="514350" indent="0">
              <a:buFontTx/>
              <a:buNone/>
              <a:defRPr/>
            </a:lvl3pPr>
            <a:lvl4pPr marL="771525" indent="0">
              <a:buFontTx/>
              <a:buNone/>
              <a:defRPr/>
            </a:lvl4pPr>
            <a:lvl5pPr>
              <a:defRPr/>
            </a:lvl5pPr>
          </a:lstStyle>
          <a:p>
            <a:pPr lvl="0"/>
            <a:r>
              <a:rPr lang="en-US" altLang="en-US" dirty="0"/>
              <a:t>Edit Master text styles</a:t>
            </a:r>
          </a:p>
        </p:txBody>
      </p:sp>
      <p:sp>
        <p:nvSpPr>
          <p:cNvPr id="2" name="Rectangle 1">
            <a:extLst>
              <a:ext uri="{FF2B5EF4-FFF2-40B4-BE49-F238E27FC236}">
                <a16:creationId xmlns:a16="http://schemas.microsoft.com/office/drawing/2014/main" id="{A39D6E8A-FD7D-B549-B36D-A28CD760A414}"/>
              </a:ext>
            </a:extLst>
          </p:cNvPr>
          <p:cNvSpPr/>
          <p:nvPr userDrawn="1"/>
        </p:nvSpPr>
        <p:spPr>
          <a:xfrm>
            <a:off x="4629150" y="0"/>
            <a:ext cx="457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roxima Nova Regular"/>
            </a:endParaRPr>
          </a:p>
        </p:txBody>
      </p:sp>
      <p:pic>
        <p:nvPicPr>
          <p:cNvPr id="10" name="Picture 9">
            <a:extLst>
              <a:ext uri="{FF2B5EF4-FFF2-40B4-BE49-F238E27FC236}">
                <a16:creationId xmlns:a16="http://schemas.microsoft.com/office/drawing/2014/main" id="{70F79CD3-C518-314B-B9F2-8DEFFB78F263}"/>
              </a:ext>
            </a:extLst>
          </p:cNvPr>
          <p:cNvPicPr>
            <a:picLocks noChangeAspect="1"/>
          </p:cNvPicPr>
          <p:nvPr userDrawn="1"/>
        </p:nvPicPr>
        <p:blipFill>
          <a:blip r:embed="rId2"/>
          <a:stretch>
            <a:fillRect/>
          </a:stretch>
        </p:blipFill>
        <p:spPr>
          <a:xfrm>
            <a:off x="451185" y="6400800"/>
            <a:ext cx="2286000" cy="169816"/>
          </a:xfrm>
          <a:prstGeom prst="rect">
            <a:avLst/>
          </a:prstGeom>
        </p:spPr>
      </p:pic>
    </p:spTree>
    <p:extLst>
      <p:ext uri="{BB962C8B-B14F-4D97-AF65-F5344CB8AC3E}">
        <p14:creationId xmlns:p14="http://schemas.microsoft.com/office/powerpoint/2010/main" val="3491476011"/>
      </p:ext>
    </p:extLst>
  </p:cSld>
  <p:clrMapOvr>
    <a:masterClrMapping/>
  </p:clrMapOvr>
  <p:extLst>
    <p:ext uri="{DCECCB84-F9BA-43D5-87BE-67443E8EF086}">
      <p15:sldGuideLst xmlns:p15="http://schemas.microsoft.com/office/powerpoint/2012/main">
        <p15:guide id="1" orient="horz" pos="4128" userDrawn="1">
          <p15:clr>
            <a:srgbClr val="FBAE40"/>
          </p15:clr>
        </p15:guide>
        <p15:guide id="2" pos="28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Content- with blue blo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9D6E8A-FD7D-B549-B36D-A28CD760A414}"/>
              </a:ext>
            </a:extLst>
          </p:cNvPr>
          <p:cNvSpPr/>
          <p:nvPr userDrawn="1"/>
        </p:nvSpPr>
        <p:spPr>
          <a:xfrm>
            <a:off x="4629150" y="0"/>
            <a:ext cx="457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roxima Nova Regular"/>
            </a:endParaRPr>
          </a:p>
        </p:txBody>
      </p:sp>
      <p:sp>
        <p:nvSpPr>
          <p:cNvPr id="3" name="Title 2"/>
          <p:cNvSpPr>
            <a:spLocks noGrp="1"/>
          </p:cNvSpPr>
          <p:nvPr>
            <p:ph type="title" hasCustomPrompt="1"/>
          </p:nvPr>
        </p:nvSpPr>
        <p:spPr>
          <a:xfrm>
            <a:off x="465138" y="466725"/>
            <a:ext cx="4106862" cy="508000"/>
          </a:xfrm>
        </p:spPr>
        <p:txBody>
          <a:bodyPr/>
          <a:lstStyle>
            <a:lvl1pPr>
              <a:defRPr>
                <a:solidFill>
                  <a:schemeClr val="tx2"/>
                </a:solidFill>
              </a:defRPr>
            </a:lvl1pPr>
          </a:lstStyle>
          <a:p>
            <a:r>
              <a:rPr lang="en-US" dirty="0"/>
              <a:t>Title</a:t>
            </a:r>
          </a:p>
        </p:txBody>
      </p:sp>
      <p:sp>
        <p:nvSpPr>
          <p:cNvPr id="9" name="Slide Number Placeholder 8"/>
          <p:cNvSpPr>
            <a:spLocks noGrp="1"/>
          </p:cNvSpPr>
          <p:nvPr>
            <p:ph type="sldNum" sz="quarter" idx="14"/>
          </p:nvPr>
        </p:nvSpPr>
        <p:spPr/>
        <p:txBody>
          <a:bodyPr/>
          <a:lstStyle/>
          <a:p>
            <a:fld id="{32B763C4-0BDF-40C6-AFB5-EA5752AD9CA1}" type="slidenum">
              <a:rPr lang="en-US" smtClean="0"/>
              <a:pPr/>
              <a:t>‹#›</a:t>
            </a:fld>
            <a:endParaRPr lang="en-US" dirty="0"/>
          </a:p>
        </p:txBody>
      </p:sp>
      <p:sp>
        <p:nvSpPr>
          <p:cNvPr id="7" name="Text Placeholder 6"/>
          <p:cNvSpPr>
            <a:spLocks noGrp="1"/>
          </p:cNvSpPr>
          <p:nvPr>
            <p:ph type="body" sz="quarter" idx="15"/>
          </p:nvPr>
        </p:nvSpPr>
        <p:spPr>
          <a:xfrm>
            <a:off x="4861719" y="974725"/>
            <a:ext cx="4106862" cy="5349874"/>
          </a:xfrm>
        </p:spPr>
        <p:txBody>
          <a:bodyPr/>
          <a:lstStyle>
            <a:lvl1pPr marL="0" indent="0">
              <a:buFontTx/>
              <a:buNone/>
              <a:defRPr>
                <a:solidFill>
                  <a:schemeClr val="tx2"/>
                </a:solidFill>
                <a:latin typeface="Microsoft Sans Serif" panose="020B0604020202020204" pitchFamily="34" charset="0"/>
                <a:cs typeface="Microsoft Sans Serif" panose="020B0604020202020204" pitchFamily="34" charset="0"/>
              </a:defRPr>
            </a:lvl1pPr>
            <a:lvl2pPr marL="257175" indent="0">
              <a:buFontTx/>
              <a:buNone/>
              <a:defRPr/>
            </a:lvl2pPr>
            <a:lvl3pPr marL="514350" indent="0">
              <a:buFontTx/>
              <a:buNone/>
              <a:defRPr/>
            </a:lvl3pPr>
            <a:lvl4pPr marL="771525" indent="0">
              <a:buFontTx/>
              <a:buNone/>
              <a:defRPr/>
            </a:lvl4pPr>
            <a:lvl5pPr>
              <a:defRPr/>
            </a:lvl5pPr>
          </a:lstStyle>
          <a:p>
            <a:pPr lvl="0"/>
            <a:r>
              <a:rPr lang="en-US" altLang="en-US" dirty="0"/>
              <a:t>Edit Master text styles</a:t>
            </a:r>
          </a:p>
        </p:txBody>
      </p:sp>
      <p:sp>
        <p:nvSpPr>
          <p:cNvPr id="5" name="Chart Placeholder 4">
            <a:extLst>
              <a:ext uri="{FF2B5EF4-FFF2-40B4-BE49-F238E27FC236}">
                <a16:creationId xmlns:a16="http://schemas.microsoft.com/office/drawing/2014/main" id="{F894DDC1-84FF-EE40-A217-B9E305079F86}"/>
              </a:ext>
            </a:extLst>
          </p:cNvPr>
          <p:cNvSpPr>
            <a:spLocks noGrp="1"/>
          </p:cNvSpPr>
          <p:nvPr>
            <p:ph type="chart" sz="quarter" idx="16"/>
          </p:nvPr>
        </p:nvSpPr>
        <p:spPr>
          <a:xfrm>
            <a:off x="465535" y="974725"/>
            <a:ext cx="4106465" cy="5349875"/>
          </a:xfrm>
        </p:spPr>
        <p:txBody>
          <a:bodyPr/>
          <a:lstStyle>
            <a:lvl1pPr>
              <a:defRPr>
                <a:solidFill>
                  <a:schemeClr val="tx2"/>
                </a:solidFill>
              </a:defRPr>
            </a:lvl1pPr>
          </a:lstStyle>
          <a:p>
            <a:endParaRPr lang="en-US" dirty="0"/>
          </a:p>
        </p:txBody>
      </p:sp>
      <p:pic>
        <p:nvPicPr>
          <p:cNvPr id="10" name="Picture 9">
            <a:extLst>
              <a:ext uri="{FF2B5EF4-FFF2-40B4-BE49-F238E27FC236}">
                <a16:creationId xmlns:a16="http://schemas.microsoft.com/office/drawing/2014/main" id="{D9BDD852-B249-324D-846F-35B35AB01107}"/>
              </a:ext>
            </a:extLst>
          </p:cNvPr>
          <p:cNvPicPr>
            <a:picLocks noChangeAspect="1"/>
          </p:cNvPicPr>
          <p:nvPr userDrawn="1"/>
        </p:nvPicPr>
        <p:blipFill>
          <a:blip r:embed="rId2"/>
          <a:stretch>
            <a:fillRect/>
          </a:stretch>
        </p:blipFill>
        <p:spPr>
          <a:xfrm>
            <a:off x="451185" y="6400800"/>
            <a:ext cx="2286000" cy="169816"/>
          </a:xfrm>
          <a:prstGeom prst="rect">
            <a:avLst/>
          </a:prstGeom>
        </p:spPr>
      </p:pic>
    </p:spTree>
    <p:extLst>
      <p:ext uri="{BB962C8B-B14F-4D97-AF65-F5344CB8AC3E}">
        <p14:creationId xmlns:p14="http://schemas.microsoft.com/office/powerpoint/2010/main" val="2498044930"/>
      </p:ext>
    </p:extLst>
  </p:cSld>
  <p:clrMapOvr>
    <a:masterClrMapping/>
  </p:clrMapOvr>
  <p:extLst>
    <p:ext uri="{DCECCB84-F9BA-43D5-87BE-67443E8EF086}">
      <p15:sldGuideLst xmlns:p15="http://schemas.microsoft.com/office/powerpoint/2012/main">
        <p15:guide id="1" orient="horz" pos="4128" userDrawn="1">
          <p15:clr>
            <a:srgbClr val="FBAE40"/>
          </p15:clr>
        </p15:guide>
        <p15:guide id="2" pos="28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ontent- grey block w photo holder">
    <p:spTree>
      <p:nvGrpSpPr>
        <p:cNvPr id="1" name=""/>
        <p:cNvGrpSpPr/>
        <p:nvPr/>
      </p:nvGrpSpPr>
      <p:grpSpPr>
        <a:xfrm>
          <a:off x="0" y="0"/>
          <a:ext cx="0" cy="0"/>
          <a:chOff x="0" y="0"/>
          <a:chExt cx="0" cy="0"/>
        </a:xfrm>
      </p:grpSpPr>
      <p:sp>
        <p:nvSpPr>
          <p:cNvPr id="9" name="Slide Number Placeholder 8"/>
          <p:cNvSpPr>
            <a:spLocks noGrp="1"/>
          </p:cNvSpPr>
          <p:nvPr>
            <p:ph type="sldNum" sz="quarter" idx="14"/>
          </p:nvPr>
        </p:nvSpPr>
        <p:spPr/>
        <p:txBody>
          <a:bodyPr/>
          <a:lstStyle/>
          <a:p>
            <a:fld id="{32B763C4-0BDF-40C6-AFB5-EA5752AD9CA1}" type="slidenum">
              <a:rPr lang="en-US" smtClean="0"/>
              <a:pPr/>
              <a:t>‹#›</a:t>
            </a:fld>
            <a:endParaRPr lang="en-US" dirty="0"/>
          </a:p>
        </p:txBody>
      </p:sp>
      <p:pic>
        <p:nvPicPr>
          <p:cNvPr id="10" name="Picture 9" descr="A close up of a logo&#10;&#10;Description automatically generated">
            <a:extLst>
              <a:ext uri="{FF2B5EF4-FFF2-40B4-BE49-F238E27FC236}">
                <a16:creationId xmlns:a16="http://schemas.microsoft.com/office/drawing/2014/main" id="{C92B01F2-5ECA-4C44-B61B-55D5DF47EBD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1" y="6356350"/>
            <a:ext cx="1914754" cy="182880"/>
          </a:xfrm>
          <a:prstGeom prst="rect">
            <a:avLst/>
          </a:prstGeom>
        </p:spPr>
      </p:pic>
      <p:sp>
        <p:nvSpPr>
          <p:cNvPr id="2" name="Rectangle 1">
            <a:extLst>
              <a:ext uri="{FF2B5EF4-FFF2-40B4-BE49-F238E27FC236}">
                <a16:creationId xmlns:a16="http://schemas.microsoft.com/office/drawing/2014/main" id="{A39D6E8A-FD7D-B549-B36D-A28CD760A414}"/>
              </a:ext>
            </a:extLst>
          </p:cNvPr>
          <p:cNvSpPr/>
          <p:nvPr userDrawn="1"/>
        </p:nvSpPr>
        <p:spPr>
          <a:xfrm>
            <a:off x="-75993" y="14177"/>
            <a:ext cx="4667929"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roxima Nova Regular"/>
            </a:endParaRPr>
          </a:p>
        </p:txBody>
      </p:sp>
      <p:sp>
        <p:nvSpPr>
          <p:cNvPr id="7" name="Text Placeholder 6"/>
          <p:cNvSpPr>
            <a:spLocks noGrp="1"/>
          </p:cNvSpPr>
          <p:nvPr>
            <p:ph type="body" sz="quarter" idx="15"/>
          </p:nvPr>
        </p:nvSpPr>
        <p:spPr>
          <a:xfrm>
            <a:off x="465138" y="1066800"/>
            <a:ext cx="3706812" cy="4876800"/>
          </a:xfrm>
        </p:spPr>
        <p:txBody>
          <a:bodyPr/>
          <a:lstStyle>
            <a:lvl1pPr marL="0" indent="0">
              <a:buFontTx/>
              <a:buNone/>
              <a:defRPr>
                <a:solidFill>
                  <a:schemeClr val="tx2"/>
                </a:solidFill>
                <a:latin typeface="Microsoft Sans Serif" panose="020B0604020202020204" pitchFamily="34" charset="0"/>
                <a:cs typeface="Microsoft Sans Serif" panose="020B0604020202020204" pitchFamily="34" charset="0"/>
              </a:defRPr>
            </a:lvl1pPr>
            <a:lvl2pPr marL="257175" indent="0">
              <a:buFontTx/>
              <a:buNone/>
              <a:defRPr/>
            </a:lvl2pPr>
            <a:lvl3pPr marL="514350" indent="0">
              <a:buFontTx/>
              <a:buNone/>
              <a:defRPr/>
            </a:lvl3pPr>
            <a:lvl4pPr marL="771525" indent="0">
              <a:buFontTx/>
              <a:buNone/>
              <a:defRPr/>
            </a:lvl4pPr>
            <a:lvl5pPr>
              <a:defRPr/>
            </a:lvl5pPr>
          </a:lstStyle>
          <a:p>
            <a:pPr lvl="0"/>
            <a:r>
              <a:rPr lang="en-US" altLang="en-US" dirty="0"/>
              <a:t>Edit Master text styles</a:t>
            </a:r>
          </a:p>
        </p:txBody>
      </p:sp>
      <p:sp>
        <p:nvSpPr>
          <p:cNvPr id="5" name="Picture Placeholder 4">
            <a:extLst>
              <a:ext uri="{FF2B5EF4-FFF2-40B4-BE49-F238E27FC236}">
                <a16:creationId xmlns:a16="http://schemas.microsoft.com/office/drawing/2014/main" id="{56C44FC9-0D96-E247-B211-F8396F8E9D63}"/>
              </a:ext>
            </a:extLst>
          </p:cNvPr>
          <p:cNvSpPr>
            <a:spLocks noGrp="1"/>
          </p:cNvSpPr>
          <p:nvPr>
            <p:ph type="pic" sz="quarter" idx="16"/>
          </p:nvPr>
        </p:nvSpPr>
        <p:spPr>
          <a:xfrm>
            <a:off x="4598171" y="0"/>
            <a:ext cx="4545829" cy="6858000"/>
          </a:xfrm>
        </p:spPr>
        <p:txBody>
          <a:bodyPr/>
          <a:lstStyle/>
          <a:p>
            <a:endParaRPr lang="en-US"/>
          </a:p>
        </p:txBody>
      </p:sp>
      <p:pic>
        <p:nvPicPr>
          <p:cNvPr id="11" name="Picture 10">
            <a:extLst>
              <a:ext uri="{FF2B5EF4-FFF2-40B4-BE49-F238E27FC236}">
                <a16:creationId xmlns:a16="http://schemas.microsoft.com/office/drawing/2014/main" id="{6DEA6885-CB8C-B54C-9FE9-8C5E9A2BDBB0}"/>
              </a:ext>
            </a:extLst>
          </p:cNvPr>
          <p:cNvPicPr>
            <a:picLocks noChangeAspect="1"/>
          </p:cNvPicPr>
          <p:nvPr userDrawn="1"/>
        </p:nvPicPr>
        <p:blipFill>
          <a:blip r:embed="rId3"/>
          <a:stretch>
            <a:fillRect/>
          </a:stretch>
        </p:blipFill>
        <p:spPr>
          <a:xfrm>
            <a:off x="451185" y="6400800"/>
            <a:ext cx="2286000" cy="169816"/>
          </a:xfrm>
          <a:prstGeom prst="rect">
            <a:avLst/>
          </a:prstGeom>
        </p:spPr>
      </p:pic>
    </p:spTree>
    <p:extLst>
      <p:ext uri="{BB962C8B-B14F-4D97-AF65-F5344CB8AC3E}">
        <p14:creationId xmlns:p14="http://schemas.microsoft.com/office/powerpoint/2010/main" val="2210154052"/>
      </p:ext>
    </p:extLst>
  </p:cSld>
  <p:clrMapOvr>
    <a:masterClrMapping/>
  </p:clrMapOvr>
  <p:extLst>
    <p:ext uri="{DCECCB84-F9BA-43D5-87BE-67443E8EF086}">
      <p15:sldGuideLst xmlns:p15="http://schemas.microsoft.com/office/powerpoint/2012/main">
        <p15:guide id="1" orient="horz" pos="4128" userDrawn="1">
          <p15:clr>
            <a:srgbClr val="FBAE40"/>
          </p15:clr>
        </p15:guide>
        <p15:guide id="2"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with photo">
    <p:bg>
      <p:bgPr>
        <a:solidFill>
          <a:schemeClr val="tx2"/>
        </a:solidFill>
        <a:effectLst/>
      </p:bgPr>
    </p:bg>
    <p:spTree>
      <p:nvGrpSpPr>
        <p:cNvPr id="1" name=""/>
        <p:cNvGrpSpPr/>
        <p:nvPr/>
      </p:nvGrpSpPr>
      <p:grpSpPr>
        <a:xfrm>
          <a:off x="0" y="0"/>
          <a:ext cx="0" cy="0"/>
          <a:chOff x="0" y="0"/>
          <a:chExt cx="0" cy="0"/>
        </a:xfrm>
      </p:grpSpPr>
      <p:sp>
        <p:nvSpPr>
          <p:cNvPr id="16" name="Title 3"/>
          <p:cNvSpPr>
            <a:spLocks noGrp="1"/>
          </p:cNvSpPr>
          <p:nvPr>
            <p:ph type="title"/>
          </p:nvPr>
        </p:nvSpPr>
        <p:spPr>
          <a:xfrm>
            <a:off x="451186" y="466347"/>
            <a:ext cx="4235114" cy="507831"/>
          </a:xfrm>
        </p:spPr>
        <p:txBody>
          <a:bodyPr/>
          <a:lstStyle>
            <a:lvl1pPr>
              <a:defRPr>
                <a:solidFill>
                  <a:schemeClr val="bg1"/>
                </a:solidFill>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DD700759-2717-AD40-9814-CA77C6E9D6B1}"/>
              </a:ext>
            </a:extLst>
          </p:cNvPr>
          <p:cNvSpPr>
            <a:spLocks noGrp="1"/>
          </p:cNvSpPr>
          <p:nvPr>
            <p:ph type="sldNum" sz="quarter" idx="10"/>
          </p:nvPr>
        </p:nvSpPr>
        <p:spPr/>
        <p:txBody>
          <a:bodyPr/>
          <a:lstStyle>
            <a:lvl1pPr>
              <a:defRPr>
                <a:solidFill>
                  <a:schemeClr val="bg1"/>
                </a:solidFill>
              </a:defRPr>
            </a:lvl1pPr>
          </a:lstStyle>
          <a:p>
            <a:pPr>
              <a:defRPr/>
            </a:pPr>
            <a:fld id="{A48725E7-0BCD-FA4A-B64F-9E36BFFE79F3}" type="slidenum">
              <a:rPr lang="en-US" smtClean="0"/>
              <a:pPr>
                <a:defRPr/>
              </a:pPr>
              <a:t>‹#›</a:t>
            </a:fld>
            <a:endParaRPr lang="en-US" dirty="0"/>
          </a:p>
        </p:txBody>
      </p:sp>
      <p:sp>
        <p:nvSpPr>
          <p:cNvPr id="3" name="Picture Placeholder 2">
            <a:extLst>
              <a:ext uri="{FF2B5EF4-FFF2-40B4-BE49-F238E27FC236}">
                <a16:creationId xmlns:a16="http://schemas.microsoft.com/office/drawing/2014/main" id="{EC5C65D9-87AD-A847-8626-7EA1F0CC8FFE}"/>
              </a:ext>
            </a:extLst>
          </p:cNvPr>
          <p:cNvSpPr>
            <a:spLocks noGrp="1"/>
          </p:cNvSpPr>
          <p:nvPr>
            <p:ph type="pic" sz="quarter" idx="11"/>
          </p:nvPr>
        </p:nvSpPr>
        <p:spPr>
          <a:xfrm>
            <a:off x="4800600" y="0"/>
            <a:ext cx="4343400" cy="6858000"/>
          </a:xfrm>
        </p:spPr>
        <p:txBody>
          <a:bodyPr/>
          <a:lstStyle/>
          <a:p>
            <a:endParaRPr lang="en-US"/>
          </a:p>
        </p:txBody>
      </p:sp>
      <p:sp>
        <p:nvSpPr>
          <p:cNvPr id="7" name="Text Placeholder 6">
            <a:extLst>
              <a:ext uri="{FF2B5EF4-FFF2-40B4-BE49-F238E27FC236}">
                <a16:creationId xmlns:a16="http://schemas.microsoft.com/office/drawing/2014/main" id="{9B18EBAF-6748-534E-B6F6-2CFDB7BFCA77}"/>
              </a:ext>
            </a:extLst>
          </p:cNvPr>
          <p:cNvSpPr>
            <a:spLocks noGrp="1"/>
          </p:cNvSpPr>
          <p:nvPr>
            <p:ph type="body" sz="quarter" idx="15"/>
          </p:nvPr>
        </p:nvSpPr>
        <p:spPr>
          <a:xfrm>
            <a:off x="465138" y="1703387"/>
            <a:ext cx="4106862" cy="3974742"/>
          </a:xfrm>
        </p:spPr>
        <p:txBody>
          <a:bodyPr/>
          <a:lstStyle>
            <a:lvl1pPr marL="0" indent="0">
              <a:buFontTx/>
              <a:buNone/>
              <a:defRPr sz="1800">
                <a:solidFill>
                  <a:schemeClr val="bg1"/>
                </a:solidFill>
                <a:latin typeface="Microsoft Sans Serif" panose="020B0604020202020204" pitchFamily="34" charset="0"/>
                <a:cs typeface="Microsoft Sans Serif" panose="020B0604020202020204" pitchFamily="34" charset="0"/>
              </a:defRPr>
            </a:lvl1pPr>
            <a:lvl2pPr marL="257175" indent="0">
              <a:buFontTx/>
              <a:buNone/>
              <a:defRPr/>
            </a:lvl2pPr>
            <a:lvl3pPr marL="514350" indent="0">
              <a:buFontTx/>
              <a:buNone/>
              <a:defRPr/>
            </a:lvl3pPr>
            <a:lvl4pPr marL="771525" indent="0">
              <a:buFontTx/>
              <a:buNone/>
              <a:defRPr/>
            </a:lvl4pPr>
            <a:lvl5pPr>
              <a:defRPr/>
            </a:lvl5pPr>
          </a:lstStyle>
          <a:p>
            <a:pPr lvl="0"/>
            <a:r>
              <a:rPr lang="en-US" altLang="en-US" dirty="0"/>
              <a:t>Edit Master text styles</a:t>
            </a:r>
          </a:p>
        </p:txBody>
      </p:sp>
      <p:pic>
        <p:nvPicPr>
          <p:cNvPr id="8" name="Picture 7" descr="A picture containing clipart&#10;&#10;Description automatically generated">
            <a:extLst>
              <a:ext uri="{FF2B5EF4-FFF2-40B4-BE49-F238E27FC236}">
                <a16:creationId xmlns:a16="http://schemas.microsoft.com/office/drawing/2014/main" id="{116E5C4D-2121-AA4E-8B33-053AD2ED37C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8056" y="6400800"/>
            <a:ext cx="2286000" cy="166657"/>
          </a:xfrm>
          <a:prstGeom prst="rect">
            <a:avLst/>
          </a:prstGeom>
        </p:spPr>
      </p:pic>
    </p:spTree>
    <p:extLst>
      <p:ext uri="{BB962C8B-B14F-4D97-AF65-F5344CB8AC3E}">
        <p14:creationId xmlns:p14="http://schemas.microsoft.com/office/powerpoint/2010/main" val="35972064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shot - with blue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48BC2-EA92-8546-B889-F3A835E4AE98}"/>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376660BE-476D-F94B-A6A5-B6EF8460D075}"/>
              </a:ext>
            </a:extLst>
          </p:cNvPr>
          <p:cNvSpPr>
            <a:spLocks noGrp="1"/>
          </p:cNvSpPr>
          <p:nvPr>
            <p:ph type="sldNum" sz="quarter" idx="10"/>
          </p:nvPr>
        </p:nvSpPr>
        <p:spPr/>
        <p:txBody>
          <a:bodyPr/>
          <a:lstStyle/>
          <a:p>
            <a:pPr>
              <a:defRPr/>
            </a:pPr>
            <a:fld id="{6E185F3A-9EB0-004F-8466-36A321E6E181}" type="slidenum">
              <a:rPr lang="en-US" smtClean="0"/>
              <a:pPr>
                <a:defRPr/>
              </a:pPr>
              <a:t>‹#›</a:t>
            </a:fld>
            <a:endParaRPr lang="en-US" dirty="0"/>
          </a:p>
        </p:txBody>
      </p:sp>
      <p:sp>
        <p:nvSpPr>
          <p:cNvPr id="5" name="Text Placeholder 2">
            <a:extLst>
              <a:ext uri="{FF2B5EF4-FFF2-40B4-BE49-F238E27FC236}">
                <a16:creationId xmlns:a16="http://schemas.microsoft.com/office/drawing/2014/main" id="{084D4E49-BC50-6B44-ADC4-5B983089E424}"/>
              </a:ext>
            </a:extLst>
          </p:cNvPr>
          <p:cNvSpPr>
            <a:spLocks noGrp="1"/>
          </p:cNvSpPr>
          <p:nvPr>
            <p:ph type="body" sz="half" idx="2"/>
          </p:nvPr>
        </p:nvSpPr>
        <p:spPr>
          <a:xfrm>
            <a:off x="3352801" y="1143002"/>
            <a:ext cx="5284787" cy="415721"/>
          </a:xfrm>
        </p:spPr>
        <p:txBody>
          <a:bodyPr anchor="ctr"/>
          <a:lstStyle>
            <a:lvl1pPr>
              <a:defRPr sz="1800" b="1">
                <a:solidFill>
                  <a:schemeClr val="accent1"/>
                </a:solidFill>
                <a:latin typeface="Microsoft Sans Serif" panose="020B0604020202020204" pitchFamily="34" charset="0"/>
                <a:cs typeface="Microsoft Sans Serif" panose="020B0604020202020204" pitchFamily="34" charset="0"/>
              </a:defRPr>
            </a:lvl1pPr>
          </a:lstStyle>
          <a:p>
            <a:pPr lvl="0"/>
            <a:r>
              <a:rPr lang="en-US" dirty="0"/>
              <a:t>Edit Master text styles</a:t>
            </a:r>
          </a:p>
        </p:txBody>
      </p:sp>
      <p:sp>
        <p:nvSpPr>
          <p:cNvPr id="6" name="Text Placeholder 3">
            <a:extLst>
              <a:ext uri="{FF2B5EF4-FFF2-40B4-BE49-F238E27FC236}">
                <a16:creationId xmlns:a16="http://schemas.microsoft.com/office/drawing/2014/main" id="{2BF4D3B4-098D-3445-96AB-6DB6760E3036}"/>
              </a:ext>
            </a:extLst>
          </p:cNvPr>
          <p:cNvSpPr>
            <a:spLocks noGrp="1"/>
          </p:cNvSpPr>
          <p:nvPr>
            <p:ph type="body" sz="half" idx="13"/>
          </p:nvPr>
        </p:nvSpPr>
        <p:spPr>
          <a:xfrm>
            <a:off x="3352799" y="1754705"/>
            <a:ext cx="5284789" cy="4341295"/>
          </a:xfrm>
        </p:spPr>
        <p:txBody>
          <a:bodyPr/>
          <a:lstStyle>
            <a:lvl1pPr marL="0" indent="0">
              <a:buFontTx/>
              <a:buNone/>
              <a:defRPr sz="1500">
                <a:solidFill>
                  <a:schemeClr val="tx2"/>
                </a:solidFill>
                <a:latin typeface="Microsoft Sans Serif" panose="020B0604020202020204" pitchFamily="34" charset="0"/>
                <a:cs typeface="Microsoft Sans Serif" panose="020B0604020202020204" pitchFamily="34" charset="0"/>
              </a:defRPr>
            </a:lvl1pPr>
          </a:lstStyle>
          <a:p>
            <a:pPr lvl="0"/>
            <a:r>
              <a:rPr lang="en-US" dirty="0"/>
              <a:t>Edit Master text styles</a:t>
            </a:r>
          </a:p>
        </p:txBody>
      </p:sp>
      <p:sp>
        <p:nvSpPr>
          <p:cNvPr id="12" name="Picture Placeholder 11">
            <a:extLst>
              <a:ext uri="{FF2B5EF4-FFF2-40B4-BE49-F238E27FC236}">
                <a16:creationId xmlns:a16="http://schemas.microsoft.com/office/drawing/2014/main" id="{6C3F77CD-DE2C-6C46-B3BD-5480D5AA884B}"/>
              </a:ext>
            </a:extLst>
          </p:cNvPr>
          <p:cNvSpPr>
            <a:spLocks noGrp="1"/>
          </p:cNvSpPr>
          <p:nvPr>
            <p:ph type="pic" sz="quarter" idx="14" hasCustomPrompt="1"/>
          </p:nvPr>
        </p:nvSpPr>
        <p:spPr>
          <a:xfrm>
            <a:off x="465138" y="1143000"/>
            <a:ext cx="2743200" cy="4953000"/>
          </a:xfrm>
        </p:spPr>
        <p:txBody>
          <a:bodyPr/>
          <a:lstStyle/>
          <a:p>
            <a:r>
              <a:rPr lang="en-US" dirty="0"/>
              <a:t>Headshot</a:t>
            </a:r>
          </a:p>
        </p:txBody>
      </p:sp>
      <p:pic>
        <p:nvPicPr>
          <p:cNvPr id="8" name="Picture 7">
            <a:extLst>
              <a:ext uri="{FF2B5EF4-FFF2-40B4-BE49-F238E27FC236}">
                <a16:creationId xmlns:a16="http://schemas.microsoft.com/office/drawing/2014/main" id="{7F8B6E3A-FB9E-8C4F-8964-4D6482DF7418}"/>
              </a:ext>
            </a:extLst>
          </p:cNvPr>
          <p:cNvPicPr>
            <a:picLocks noChangeAspect="1"/>
          </p:cNvPicPr>
          <p:nvPr userDrawn="1"/>
        </p:nvPicPr>
        <p:blipFill>
          <a:blip r:embed="rId2"/>
          <a:stretch>
            <a:fillRect/>
          </a:stretch>
        </p:blipFill>
        <p:spPr>
          <a:xfrm>
            <a:off x="451185" y="6400800"/>
            <a:ext cx="2286000" cy="169816"/>
          </a:xfrm>
          <a:prstGeom prst="rect">
            <a:avLst/>
          </a:prstGeom>
        </p:spPr>
      </p:pic>
    </p:spTree>
    <p:extLst>
      <p:ext uri="{BB962C8B-B14F-4D97-AF65-F5344CB8AC3E}">
        <p14:creationId xmlns:p14="http://schemas.microsoft.com/office/powerpoint/2010/main" val="2747055137"/>
      </p:ext>
    </p:extLst>
  </p:cSld>
  <p:clrMapOvr>
    <a:masterClrMapping/>
  </p:clrMapOvr>
  <p:extLst>
    <p:ext uri="{DCECCB84-F9BA-43D5-87BE-67443E8EF086}">
      <p15:sldGuideLst xmlns:p15="http://schemas.microsoft.com/office/powerpoint/2012/main">
        <p15:guide id="1" orient="horz" pos="7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alternate">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2" name="Text Placeholder 9"/>
          <p:cNvSpPr>
            <a:spLocks noGrp="1"/>
          </p:cNvSpPr>
          <p:nvPr>
            <p:ph type="body" sz="quarter" idx="14" hasCustomPrompt="1"/>
          </p:nvPr>
        </p:nvSpPr>
        <p:spPr>
          <a:xfrm>
            <a:off x="445770" y="3002280"/>
            <a:ext cx="8171470" cy="274320"/>
          </a:xfrm>
          <a:prstGeom prst="rect">
            <a:avLst/>
          </a:prstGeom>
        </p:spPr>
        <p:txBody>
          <a:bodyPr anchor="ctr"/>
          <a:lstStyle>
            <a:lvl1pPr marL="0" indent="0">
              <a:lnSpc>
                <a:spcPct val="100000"/>
              </a:lnSpc>
              <a:buNone/>
              <a:defRPr sz="2000" b="0" baseline="0">
                <a:solidFill>
                  <a:schemeClr val="bg2"/>
                </a:solidFill>
                <a:latin typeface="Microsoft Sans Serif" panose="020B0604020202020204" pitchFamily="34" charset="0"/>
                <a:cs typeface="Microsoft Sans Serif" panose="020B0604020202020204" pitchFamily="34" charset="0"/>
              </a:defRPr>
            </a:lvl1pPr>
            <a:lvl2pPr marL="257175" indent="0">
              <a:buNone/>
              <a:defRPr b="1">
                <a:latin typeface="Arial"/>
                <a:cs typeface="Arial"/>
              </a:defRPr>
            </a:lvl2pPr>
            <a:lvl3pPr marL="514350" indent="0">
              <a:buNone/>
              <a:defRPr b="1">
                <a:latin typeface="Arial"/>
                <a:cs typeface="Arial"/>
              </a:defRPr>
            </a:lvl3pPr>
            <a:lvl4pPr marL="771525" indent="0">
              <a:buNone/>
              <a:defRPr b="1">
                <a:latin typeface="Arial"/>
                <a:cs typeface="Arial"/>
              </a:defRPr>
            </a:lvl4pPr>
            <a:lvl5pPr marL="1028700" indent="0">
              <a:buNone/>
              <a:defRPr b="1">
                <a:latin typeface="Arial"/>
                <a:cs typeface="Arial"/>
              </a:defRPr>
            </a:lvl5pPr>
          </a:lstStyle>
          <a:p>
            <a:pPr lvl="0"/>
            <a:r>
              <a:rPr lang="en-US" dirty="0"/>
              <a:t>Presenter, Department</a:t>
            </a:r>
          </a:p>
        </p:txBody>
      </p:sp>
      <p:sp>
        <p:nvSpPr>
          <p:cNvPr id="2" name="Title 1"/>
          <p:cNvSpPr>
            <a:spLocks noGrp="1"/>
          </p:cNvSpPr>
          <p:nvPr>
            <p:ph type="title" hasCustomPrompt="1"/>
          </p:nvPr>
        </p:nvSpPr>
        <p:spPr>
          <a:xfrm>
            <a:off x="457200" y="2311570"/>
            <a:ext cx="8172147" cy="507831"/>
          </a:xfrm>
        </p:spPr>
        <p:txBody>
          <a:bodyPr/>
          <a:lstStyle>
            <a:lvl1pPr>
              <a:lnSpc>
                <a:spcPct val="100000"/>
              </a:lnSpc>
              <a:defRPr sz="3600" baseline="0">
                <a:solidFill>
                  <a:schemeClr val="bg2"/>
                </a:solidFill>
                <a:latin typeface="YaleNew" panose="02000602050000020003" pitchFamily="2" charset="77"/>
                <a:cs typeface="Microsoft Sans Serif" panose="020B0604020202020204" pitchFamily="34" charset="0"/>
              </a:defRPr>
            </a:lvl1pPr>
          </a:lstStyle>
          <a:p>
            <a:r>
              <a:rPr lang="en-US" dirty="0"/>
              <a:t>Title</a:t>
            </a:r>
          </a:p>
        </p:txBody>
      </p:sp>
      <p:sp>
        <p:nvSpPr>
          <p:cNvPr id="8" name="Text Placeholder 9">
            <a:extLst>
              <a:ext uri="{FF2B5EF4-FFF2-40B4-BE49-F238E27FC236}">
                <a16:creationId xmlns:a16="http://schemas.microsoft.com/office/drawing/2014/main" id="{F639F0F7-B6A2-134A-84D6-28C74C31FFAE}"/>
              </a:ext>
            </a:extLst>
          </p:cNvPr>
          <p:cNvSpPr>
            <a:spLocks noGrp="1"/>
          </p:cNvSpPr>
          <p:nvPr>
            <p:ph type="body" sz="quarter" idx="16" hasCustomPrompt="1"/>
          </p:nvPr>
        </p:nvSpPr>
        <p:spPr>
          <a:xfrm>
            <a:off x="452628" y="3459480"/>
            <a:ext cx="8171470" cy="274320"/>
          </a:xfrm>
          <a:prstGeom prst="rect">
            <a:avLst/>
          </a:prstGeom>
        </p:spPr>
        <p:txBody>
          <a:bodyPr anchor="ctr"/>
          <a:lstStyle>
            <a:lvl1pPr marL="0" indent="0">
              <a:lnSpc>
                <a:spcPct val="100000"/>
              </a:lnSpc>
              <a:buNone/>
              <a:defRPr sz="1400" b="0" i="0" baseline="0">
                <a:solidFill>
                  <a:schemeClr val="bg2"/>
                </a:solidFill>
                <a:latin typeface="Microsoft Sans Serif" panose="020B0604020202020204" pitchFamily="34" charset="0"/>
                <a:cs typeface="Arial"/>
              </a:defRPr>
            </a:lvl1pPr>
            <a:lvl2pPr marL="257175" indent="0">
              <a:buNone/>
              <a:defRPr b="1">
                <a:latin typeface="Arial"/>
                <a:cs typeface="Arial"/>
              </a:defRPr>
            </a:lvl2pPr>
            <a:lvl3pPr marL="514350" indent="0">
              <a:buNone/>
              <a:defRPr b="1">
                <a:latin typeface="Arial"/>
                <a:cs typeface="Arial"/>
              </a:defRPr>
            </a:lvl3pPr>
            <a:lvl4pPr marL="771525" indent="0">
              <a:buNone/>
              <a:defRPr b="1">
                <a:latin typeface="Arial"/>
                <a:cs typeface="Arial"/>
              </a:defRPr>
            </a:lvl4pPr>
            <a:lvl5pPr marL="1028700" indent="0">
              <a:buNone/>
              <a:defRPr b="1">
                <a:latin typeface="Arial"/>
                <a:cs typeface="Arial"/>
              </a:defRPr>
            </a:lvl5pPr>
          </a:lstStyle>
          <a:p>
            <a:pPr lvl="0"/>
            <a:r>
              <a:rPr lang="en-US" dirty="0"/>
              <a:t>Month Day, Year</a:t>
            </a:r>
          </a:p>
        </p:txBody>
      </p:sp>
      <p:pic>
        <p:nvPicPr>
          <p:cNvPr id="7" name="Picture 6">
            <a:extLst>
              <a:ext uri="{FF2B5EF4-FFF2-40B4-BE49-F238E27FC236}">
                <a16:creationId xmlns:a16="http://schemas.microsoft.com/office/drawing/2014/main" id="{CEBCE2E3-3FFD-6244-A6C1-6042884A3F04}"/>
              </a:ext>
            </a:extLst>
          </p:cNvPr>
          <p:cNvPicPr>
            <a:picLocks noChangeAspect="1"/>
          </p:cNvPicPr>
          <p:nvPr userDrawn="1"/>
        </p:nvPicPr>
        <p:blipFill>
          <a:blip r:embed="rId2"/>
          <a:stretch>
            <a:fillRect/>
          </a:stretch>
        </p:blipFill>
        <p:spPr>
          <a:xfrm>
            <a:off x="432518" y="5951004"/>
            <a:ext cx="5029200" cy="373596"/>
          </a:xfrm>
          <a:prstGeom prst="rect">
            <a:avLst/>
          </a:prstGeom>
        </p:spPr>
      </p:pic>
    </p:spTree>
    <p:extLst>
      <p:ext uri="{BB962C8B-B14F-4D97-AF65-F5344CB8AC3E}">
        <p14:creationId xmlns:p14="http://schemas.microsoft.com/office/powerpoint/2010/main" val="272666015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888" userDrawn="1">
          <p15:clr>
            <a:srgbClr val="FBAE40"/>
          </p15:clr>
        </p15:guide>
        <p15:guide id="2" pos="28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ultiple head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48BC2-EA92-8546-B889-F3A835E4AE98}"/>
              </a:ext>
            </a:extLst>
          </p:cNvPr>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376660BE-476D-F94B-A6A5-B6EF8460D075}"/>
              </a:ext>
            </a:extLst>
          </p:cNvPr>
          <p:cNvSpPr>
            <a:spLocks noGrp="1"/>
          </p:cNvSpPr>
          <p:nvPr>
            <p:ph type="sldNum" sz="quarter" idx="10"/>
          </p:nvPr>
        </p:nvSpPr>
        <p:spPr/>
        <p:txBody>
          <a:bodyPr/>
          <a:lstStyle/>
          <a:p>
            <a:pPr>
              <a:defRPr/>
            </a:pPr>
            <a:fld id="{6E185F3A-9EB0-004F-8466-36A321E6E181}" type="slidenum">
              <a:rPr lang="en-US" smtClean="0"/>
              <a:pPr>
                <a:defRPr/>
              </a:pPr>
              <a:t>‹#›</a:t>
            </a:fld>
            <a:endParaRPr lang="en-US" dirty="0"/>
          </a:p>
        </p:txBody>
      </p:sp>
      <p:sp>
        <p:nvSpPr>
          <p:cNvPr id="5" name="Text Placeholder 2">
            <a:extLst>
              <a:ext uri="{FF2B5EF4-FFF2-40B4-BE49-F238E27FC236}">
                <a16:creationId xmlns:a16="http://schemas.microsoft.com/office/drawing/2014/main" id="{084D4E49-BC50-6B44-ADC4-5B983089E424}"/>
              </a:ext>
            </a:extLst>
          </p:cNvPr>
          <p:cNvSpPr>
            <a:spLocks noGrp="1"/>
          </p:cNvSpPr>
          <p:nvPr>
            <p:ph type="body" sz="half" idx="2"/>
          </p:nvPr>
        </p:nvSpPr>
        <p:spPr>
          <a:xfrm>
            <a:off x="457644" y="4038602"/>
            <a:ext cx="1836294" cy="415721"/>
          </a:xfrm>
        </p:spPr>
        <p:txBody>
          <a:bodyPr anchor="ctr"/>
          <a:lstStyle>
            <a:lvl1pPr>
              <a:defRPr sz="1200" b="1">
                <a:solidFill>
                  <a:schemeClr val="tx2"/>
                </a:solidFill>
                <a:latin typeface="Microsoft Sans Serif" panose="020B0604020202020204" pitchFamily="34" charset="0"/>
                <a:cs typeface="Microsoft Sans Serif" panose="020B0604020202020204" pitchFamily="34" charset="0"/>
              </a:defRPr>
            </a:lvl1pPr>
          </a:lstStyle>
          <a:p>
            <a:pPr lvl="0"/>
            <a:r>
              <a:rPr lang="en-US" dirty="0"/>
              <a:t>Edit Master text styles</a:t>
            </a:r>
          </a:p>
        </p:txBody>
      </p:sp>
      <p:sp>
        <p:nvSpPr>
          <p:cNvPr id="6" name="Text Placeholder 3">
            <a:extLst>
              <a:ext uri="{FF2B5EF4-FFF2-40B4-BE49-F238E27FC236}">
                <a16:creationId xmlns:a16="http://schemas.microsoft.com/office/drawing/2014/main" id="{2BF4D3B4-098D-3445-96AB-6DB6760E3036}"/>
              </a:ext>
            </a:extLst>
          </p:cNvPr>
          <p:cNvSpPr>
            <a:spLocks noGrp="1"/>
          </p:cNvSpPr>
          <p:nvPr>
            <p:ph type="body" sz="half" idx="13"/>
          </p:nvPr>
        </p:nvSpPr>
        <p:spPr>
          <a:xfrm>
            <a:off x="457645" y="4648203"/>
            <a:ext cx="1836295" cy="1510443"/>
          </a:xfrm>
        </p:spPr>
        <p:txBody>
          <a:bodyPr/>
          <a:lstStyle>
            <a:lvl1pPr marL="0" indent="0">
              <a:buFontTx/>
              <a:buNone/>
              <a:defRPr sz="1200">
                <a:solidFill>
                  <a:schemeClr val="tx2"/>
                </a:solidFill>
                <a:latin typeface="Microsoft Sans Serif" panose="020B0604020202020204" pitchFamily="34" charset="0"/>
                <a:cs typeface="Microsoft Sans Serif" panose="020B0604020202020204" pitchFamily="34" charset="0"/>
              </a:defRPr>
            </a:lvl1pPr>
          </a:lstStyle>
          <a:p>
            <a:pPr lvl="0"/>
            <a:r>
              <a:rPr lang="en-US" dirty="0"/>
              <a:t>Edit Master text styles</a:t>
            </a:r>
          </a:p>
        </p:txBody>
      </p:sp>
      <p:sp>
        <p:nvSpPr>
          <p:cNvPr id="12" name="Picture Placeholder 11">
            <a:extLst>
              <a:ext uri="{FF2B5EF4-FFF2-40B4-BE49-F238E27FC236}">
                <a16:creationId xmlns:a16="http://schemas.microsoft.com/office/drawing/2014/main" id="{6C3F77CD-DE2C-6C46-B3BD-5480D5AA884B}"/>
              </a:ext>
            </a:extLst>
          </p:cNvPr>
          <p:cNvSpPr>
            <a:spLocks noGrp="1"/>
          </p:cNvSpPr>
          <p:nvPr>
            <p:ph type="pic" sz="quarter" idx="14" hasCustomPrompt="1"/>
          </p:nvPr>
        </p:nvSpPr>
        <p:spPr>
          <a:xfrm>
            <a:off x="461391" y="1143000"/>
            <a:ext cx="1828800" cy="2743200"/>
          </a:xfrm>
        </p:spPr>
        <p:txBody>
          <a:bodyPr/>
          <a:lstStyle/>
          <a:p>
            <a:r>
              <a:rPr lang="en-US" dirty="0"/>
              <a:t>Headshot</a:t>
            </a:r>
          </a:p>
        </p:txBody>
      </p:sp>
      <p:sp>
        <p:nvSpPr>
          <p:cNvPr id="8" name="Picture Placeholder 11">
            <a:extLst>
              <a:ext uri="{FF2B5EF4-FFF2-40B4-BE49-F238E27FC236}">
                <a16:creationId xmlns:a16="http://schemas.microsoft.com/office/drawing/2014/main" id="{D31FE0AC-DECD-F242-BAC2-5E44BCD2B6F1}"/>
              </a:ext>
            </a:extLst>
          </p:cNvPr>
          <p:cNvSpPr>
            <a:spLocks noGrp="1"/>
          </p:cNvSpPr>
          <p:nvPr>
            <p:ph type="pic" sz="quarter" idx="15" hasCustomPrompt="1"/>
          </p:nvPr>
        </p:nvSpPr>
        <p:spPr>
          <a:xfrm>
            <a:off x="2577190" y="1143000"/>
            <a:ext cx="1828800" cy="2743200"/>
          </a:xfrm>
        </p:spPr>
        <p:txBody>
          <a:bodyPr/>
          <a:lstStyle/>
          <a:p>
            <a:r>
              <a:rPr lang="en-US" dirty="0"/>
              <a:t>Headshot</a:t>
            </a:r>
          </a:p>
        </p:txBody>
      </p:sp>
      <p:sp>
        <p:nvSpPr>
          <p:cNvPr id="9" name="Picture Placeholder 11">
            <a:extLst>
              <a:ext uri="{FF2B5EF4-FFF2-40B4-BE49-F238E27FC236}">
                <a16:creationId xmlns:a16="http://schemas.microsoft.com/office/drawing/2014/main" id="{506C69E5-0657-3C49-AF53-301A064988AF}"/>
              </a:ext>
            </a:extLst>
          </p:cNvPr>
          <p:cNvSpPr>
            <a:spLocks noGrp="1"/>
          </p:cNvSpPr>
          <p:nvPr>
            <p:ph type="pic" sz="quarter" idx="16" hasCustomPrompt="1"/>
          </p:nvPr>
        </p:nvSpPr>
        <p:spPr>
          <a:xfrm>
            <a:off x="4692989" y="1143000"/>
            <a:ext cx="1828800" cy="2743200"/>
          </a:xfrm>
        </p:spPr>
        <p:txBody>
          <a:bodyPr/>
          <a:lstStyle/>
          <a:p>
            <a:r>
              <a:rPr lang="en-US" dirty="0"/>
              <a:t>Headshot</a:t>
            </a:r>
          </a:p>
        </p:txBody>
      </p:sp>
      <p:sp>
        <p:nvSpPr>
          <p:cNvPr id="10" name="Picture Placeholder 11">
            <a:extLst>
              <a:ext uri="{FF2B5EF4-FFF2-40B4-BE49-F238E27FC236}">
                <a16:creationId xmlns:a16="http://schemas.microsoft.com/office/drawing/2014/main" id="{F4DF5B58-5903-9F46-A0D4-0371D7F1EE4B}"/>
              </a:ext>
            </a:extLst>
          </p:cNvPr>
          <p:cNvSpPr>
            <a:spLocks noGrp="1"/>
          </p:cNvSpPr>
          <p:nvPr>
            <p:ph type="pic" sz="quarter" idx="17" hasCustomPrompt="1"/>
          </p:nvPr>
        </p:nvSpPr>
        <p:spPr>
          <a:xfrm>
            <a:off x="6808788" y="1130332"/>
            <a:ext cx="1828800" cy="2743200"/>
          </a:xfrm>
        </p:spPr>
        <p:txBody>
          <a:bodyPr/>
          <a:lstStyle/>
          <a:p>
            <a:r>
              <a:rPr lang="en-US" dirty="0"/>
              <a:t>Headshot</a:t>
            </a:r>
          </a:p>
        </p:txBody>
      </p:sp>
      <p:sp>
        <p:nvSpPr>
          <p:cNvPr id="13" name="Text Placeholder 2">
            <a:extLst>
              <a:ext uri="{FF2B5EF4-FFF2-40B4-BE49-F238E27FC236}">
                <a16:creationId xmlns:a16="http://schemas.microsoft.com/office/drawing/2014/main" id="{36BDD94C-BED4-674A-8D5F-BD1A7D0E8B6C}"/>
              </a:ext>
            </a:extLst>
          </p:cNvPr>
          <p:cNvSpPr>
            <a:spLocks noGrp="1"/>
          </p:cNvSpPr>
          <p:nvPr>
            <p:ph type="body" sz="half" idx="18"/>
          </p:nvPr>
        </p:nvSpPr>
        <p:spPr>
          <a:xfrm>
            <a:off x="2588598" y="4038602"/>
            <a:ext cx="1836294" cy="415721"/>
          </a:xfrm>
        </p:spPr>
        <p:txBody>
          <a:bodyPr anchor="ctr"/>
          <a:lstStyle>
            <a:lvl1pPr>
              <a:defRPr sz="1200" b="1">
                <a:solidFill>
                  <a:schemeClr val="tx2"/>
                </a:solidFill>
                <a:latin typeface="Microsoft Sans Serif" panose="020B0604020202020204" pitchFamily="34" charset="0"/>
                <a:cs typeface="Microsoft Sans Serif" panose="020B0604020202020204" pitchFamily="34" charset="0"/>
              </a:defRPr>
            </a:lvl1pPr>
          </a:lstStyle>
          <a:p>
            <a:pPr lvl="0"/>
            <a:r>
              <a:rPr lang="en-US" dirty="0"/>
              <a:t>Edit Master text styles</a:t>
            </a:r>
          </a:p>
        </p:txBody>
      </p:sp>
      <p:sp>
        <p:nvSpPr>
          <p:cNvPr id="14" name="Text Placeholder 2">
            <a:extLst>
              <a:ext uri="{FF2B5EF4-FFF2-40B4-BE49-F238E27FC236}">
                <a16:creationId xmlns:a16="http://schemas.microsoft.com/office/drawing/2014/main" id="{8F79720F-6650-A046-BC48-78BC62B9FE8D}"/>
              </a:ext>
            </a:extLst>
          </p:cNvPr>
          <p:cNvSpPr>
            <a:spLocks noGrp="1"/>
          </p:cNvSpPr>
          <p:nvPr>
            <p:ph type="body" sz="half" idx="19"/>
          </p:nvPr>
        </p:nvSpPr>
        <p:spPr>
          <a:xfrm>
            <a:off x="4719552" y="4076874"/>
            <a:ext cx="1836294" cy="415721"/>
          </a:xfrm>
        </p:spPr>
        <p:txBody>
          <a:bodyPr anchor="ctr"/>
          <a:lstStyle>
            <a:lvl1pPr>
              <a:defRPr sz="1200" b="1">
                <a:solidFill>
                  <a:schemeClr val="tx2"/>
                </a:solidFill>
                <a:latin typeface="Microsoft Sans Serif" panose="020B0604020202020204" pitchFamily="34" charset="0"/>
                <a:cs typeface="Microsoft Sans Serif" panose="020B0604020202020204" pitchFamily="34" charset="0"/>
              </a:defRPr>
            </a:lvl1pPr>
          </a:lstStyle>
          <a:p>
            <a:pPr lvl="0"/>
            <a:r>
              <a:rPr lang="en-US"/>
              <a:t>Edit Master text styles</a:t>
            </a:r>
          </a:p>
        </p:txBody>
      </p:sp>
      <p:sp>
        <p:nvSpPr>
          <p:cNvPr id="15" name="Text Placeholder 2">
            <a:extLst>
              <a:ext uri="{FF2B5EF4-FFF2-40B4-BE49-F238E27FC236}">
                <a16:creationId xmlns:a16="http://schemas.microsoft.com/office/drawing/2014/main" id="{BF5D5785-9F6C-BD47-B38A-CAEBF32FFBBE}"/>
              </a:ext>
            </a:extLst>
          </p:cNvPr>
          <p:cNvSpPr>
            <a:spLocks noGrp="1"/>
          </p:cNvSpPr>
          <p:nvPr>
            <p:ph type="body" sz="half" idx="20"/>
          </p:nvPr>
        </p:nvSpPr>
        <p:spPr>
          <a:xfrm>
            <a:off x="6850506" y="4076874"/>
            <a:ext cx="1836294" cy="415721"/>
          </a:xfrm>
        </p:spPr>
        <p:txBody>
          <a:bodyPr anchor="ctr"/>
          <a:lstStyle>
            <a:lvl1pPr>
              <a:defRPr sz="1200" b="1">
                <a:solidFill>
                  <a:schemeClr val="tx2"/>
                </a:solidFill>
                <a:latin typeface="Microsoft Sans Serif" panose="020B0604020202020204" pitchFamily="34" charset="0"/>
                <a:cs typeface="Microsoft Sans Serif" panose="020B0604020202020204" pitchFamily="34" charset="0"/>
              </a:defRPr>
            </a:lvl1pPr>
          </a:lstStyle>
          <a:p>
            <a:pPr lvl="0"/>
            <a:r>
              <a:rPr lang="en-US"/>
              <a:t>Edit Master text styles</a:t>
            </a:r>
          </a:p>
        </p:txBody>
      </p:sp>
      <p:sp>
        <p:nvSpPr>
          <p:cNvPr id="16" name="Text Placeholder 3">
            <a:extLst>
              <a:ext uri="{FF2B5EF4-FFF2-40B4-BE49-F238E27FC236}">
                <a16:creationId xmlns:a16="http://schemas.microsoft.com/office/drawing/2014/main" id="{4AA1F096-394C-3F45-B181-631B8CDE2302}"/>
              </a:ext>
            </a:extLst>
          </p:cNvPr>
          <p:cNvSpPr>
            <a:spLocks noGrp="1"/>
          </p:cNvSpPr>
          <p:nvPr>
            <p:ph type="body" sz="half" idx="21"/>
          </p:nvPr>
        </p:nvSpPr>
        <p:spPr>
          <a:xfrm>
            <a:off x="2588598" y="4660355"/>
            <a:ext cx="1836295" cy="1510443"/>
          </a:xfrm>
        </p:spPr>
        <p:txBody>
          <a:bodyPr/>
          <a:lstStyle>
            <a:lvl1pPr marL="0" indent="0">
              <a:buFontTx/>
              <a:buNone/>
              <a:defRPr sz="1200">
                <a:solidFill>
                  <a:schemeClr val="tx2"/>
                </a:solidFill>
                <a:latin typeface="Microsoft Sans Serif" panose="020B0604020202020204" pitchFamily="34" charset="0"/>
                <a:cs typeface="Microsoft Sans Serif" panose="020B0604020202020204" pitchFamily="34" charset="0"/>
              </a:defRPr>
            </a:lvl1pPr>
          </a:lstStyle>
          <a:p>
            <a:pPr lvl="0"/>
            <a:r>
              <a:rPr lang="en-US" dirty="0"/>
              <a:t>Edit Master text styles</a:t>
            </a:r>
          </a:p>
        </p:txBody>
      </p:sp>
      <p:sp>
        <p:nvSpPr>
          <p:cNvPr id="17" name="Text Placeholder 3">
            <a:extLst>
              <a:ext uri="{FF2B5EF4-FFF2-40B4-BE49-F238E27FC236}">
                <a16:creationId xmlns:a16="http://schemas.microsoft.com/office/drawing/2014/main" id="{19332133-FF02-C04A-841F-EFE8C927EB21}"/>
              </a:ext>
            </a:extLst>
          </p:cNvPr>
          <p:cNvSpPr>
            <a:spLocks noGrp="1"/>
          </p:cNvSpPr>
          <p:nvPr>
            <p:ph type="body" sz="half" idx="22"/>
          </p:nvPr>
        </p:nvSpPr>
        <p:spPr>
          <a:xfrm>
            <a:off x="4719552" y="4664276"/>
            <a:ext cx="1836295" cy="1510443"/>
          </a:xfrm>
        </p:spPr>
        <p:txBody>
          <a:bodyPr/>
          <a:lstStyle>
            <a:lvl1pPr marL="0" indent="0">
              <a:buFontTx/>
              <a:buNone/>
              <a:defRPr sz="1200">
                <a:solidFill>
                  <a:schemeClr val="tx2"/>
                </a:solidFill>
                <a:latin typeface="Microsoft Sans Serif" panose="020B0604020202020204" pitchFamily="34" charset="0"/>
                <a:cs typeface="Microsoft Sans Serif" panose="020B0604020202020204" pitchFamily="34" charset="0"/>
              </a:defRPr>
            </a:lvl1pPr>
          </a:lstStyle>
          <a:p>
            <a:pPr lvl="0"/>
            <a:r>
              <a:rPr lang="en-US"/>
              <a:t>Edit Master text styles</a:t>
            </a:r>
          </a:p>
        </p:txBody>
      </p:sp>
      <p:sp>
        <p:nvSpPr>
          <p:cNvPr id="18" name="Text Placeholder 3">
            <a:extLst>
              <a:ext uri="{FF2B5EF4-FFF2-40B4-BE49-F238E27FC236}">
                <a16:creationId xmlns:a16="http://schemas.microsoft.com/office/drawing/2014/main" id="{32E0B844-386A-E142-8B65-BA5E816F3195}"/>
              </a:ext>
            </a:extLst>
          </p:cNvPr>
          <p:cNvSpPr>
            <a:spLocks noGrp="1"/>
          </p:cNvSpPr>
          <p:nvPr>
            <p:ph type="body" sz="half" idx="23"/>
          </p:nvPr>
        </p:nvSpPr>
        <p:spPr>
          <a:xfrm>
            <a:off x="6850506" y="4648202"/>
            <a:ext cx="1836295" cy="1510443"/>
          </a:xfrm>
        </p:spPr>
        <p:txBody>
          <a:bodyPr/>
          <a:lstStyle>
            <a:lvl1pPr marL="0" indent="0">
              <a:buFontTx/>
              <a:buNone/>
              <a:defRPr sz="1200">
                <a:solidFill>
                  <a:schemeClr val="tx2"/>
                </a:solidFill>
                <a:latin typeface="Microsoft Sans Serif" panose="020B0604020202020204" pitchFamily="34" charset="0"/>
                <a:cs typeface="Microsoft Sans Serif" panose="020B0604020202020204" pitchFamily="34" charset="0"/>
              </a:defRPr>
            </a:lvl1pPr>
          </a:lstStyle>
          <a:p>
            <a:pPr lvl="0"/>
            <a:r>
              <a:rPr lang="en-US"/>
              <a:t>Edit Master text styles</a:t>
            </a:r>
          </a:p>
        </p:txBody>
      </p:sp>
      <p:pic>
        <p:nvPicPr>
          <p:cNvPr id="19" name="Picture 18">
            <a:extLst>
              <a:ext uri="{FF2B5EF4-FFF2-40B4-BE49-F238E27FC236}">
                <a16:creationId xmlns:a16="http://schemas.microsoft.com/office/drawing/2014/main" id="{AC14FDB6-5FB0-554F-96F3-3FDD8A4DF671}"/>
              </a:ext>
            </a:extLst>
          </p:cNvPr>
          <p:cNvPicPr>
            <a:picLocks noChangeAspect="1"/>
          </p:cNvPicPr>
          <p:nvPr userDrawn="1"/>
        </p:nvPicPr>
        <p:blipFill>
          <a:blip r:embed="rId2"/>
          <a:stretch>
            <a:fillRect/>
          </a:stretch>
        </p:blipFill>
        <p:spPr>
          <a:xfrm>
            <a:off x="451185" y="6400800"/>
            <a:ext cx="2286000" cy="169816"/>
          </a:xfrm>
          <a:prstGeom prst="rect">
            <a:avLst/>
          </a:prstGeom>
        </p:spPr>
      </p:pic>
    </p:spTree>
    <p:extLst>
      <p:ext uri="{BB962C8B-B14F-4D97-AF65-F5344CB8AC3E}">
        <p14:creationId xmlns:p14="http://schemas.microsoft.com/office/powerpoint/2010/main" val="1369061392"/>
      </p:ext>
    </p:extLst>
  </p:cSld>
  <p:clrMapOvr>
    <a:masterClrMapping/>
  </p:clrMapOvr>
  <p:extLst>
    <p:ext uri="{DCECCB84-F9BA-43D5-87BE-67443E8EF086}">
      <p15:sldGuideLst xmlns:p15="http://schemas.microsoft.com/office/powerpoint/2012/main">
        <p15:guide id="1" orient="horz" pos="720" userDrawn="1">
          <p15:clr>
            <a:srgbClr val="FBAE40"/>
          </p15:clr>
        </p15:guide>
        <p15:guide id="2" pos="288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16" name="Title 3"/>
          <p:cNvSpPr>
            <a:spLocks noGrp="1"/>
          </p:cNvSpPr>
          <p:nvPr>
            <p:ph type="title"/>
          </p:nvPr>
        </p:nvSpPr>
        <p:spPr>
          <a:xfrm>
            <a:off x="451186" y="466347"/>
            <a:ext cx="8186402" cy="507831"/>
          </a:xfrm>
        </p:spPr>
        <p:txBody>
          <a:bodyPr/>
          <a:lstStyle>
            <a:lvl1pPr>
              <a:defRPr>
                <a:solidFill>
                  <a:schemeClr val="tx2"/>
                </a:solidFill>
              </a:defRPr>
            </a:lvl1p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DD700759-2717-AD40-9814-CA77C6E9D6B1}"/>
              </a:ext>
            </a:extLst>
          </p:cNvPr>
          <p:cNvSpPr>
            <a:spLocks noGrp="1"/>
          </p:cNvSpPr>
          <p:nvPr>
            <p:ph type="sldNum" sz="quarter" idx="10"/>
          </p:nvPr>
        </p:nvSpPr>
        <p:spPr/>
        <p:txBody>
          <a:bodyPr/>
          <a:lstStyle>
            <a:lvl1pPr>
              <a:defRPr/>
            </a:lvl1pPr>
          </a:lstStyle>
          <a:p>
            <a:pPr>
              <a:defRPr/>
            </a:pPr>
            <a:fld id="{A48725E7-0BCD-FA4A-B64F-9E36BFFE79F3}" type="slidenum">
              <a:rPr lang="en-US"/>
              <a:pPr>
                <a:defRPr/>
              </a:pPr>
              <a:t>‹#›</a:t>
            </a:fld>
            <a:endParaRPr lang="en-US" dirty="0"/>
          </a:p>
        </p:txBody>
      </p:sp>
      <p:pic>
        <p:nvPicPr>
          <p:cNvPr id="6" name="Picture 5">
            <a:extLst>
              <a:ext uri="{FF2B5EF4-FFF2-40B4-BE49-F238E27FC236}">
                <a16:creationId xmlns:a16="http://schemas.microsoft.com/office/drawing/2014/main" id="{462DF59D-F508-7045-9FB1-C5D517589B40}"/>
              </a:ext>
            </a:extLst>
          </p:cNvPr>
          <p:cNvPicPr>
            <a:picLocks noChangeAspect="1"/>
          </p:cNvPicPr>
          <p:nvPr userDrawn="1"/>
        </p:nvPicPr>
        <p:blipFill>
          <a:blip r:embed="rId2"/>
          <a:stretch>
            <a:fillRect/>
          </a:stretch>
        </p:blipFill>
        <p:spPr>
          <a:xfrm>
            <a:off x="451185" y="6400800"/>
            <a:ext cx="2286000" cy="169816"/>
          </a:xfrm>
          <a:prstGeom prst="rect">
            <a:avLst/>
          </a:prstGeom>
        </p:spPr>
      </p:pic>
    </p:spTree>
    <p:extLst>
      <p:ext uri="{BB962C8B-B14F-4D97-AF65-F5344CB8AC3E}">
        <p14:creationId xmlns:p14="http://schemas.microsoft.com/office/powerpoint/2010/main" val="2594380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 no content">
    <p:bg>
      <p:bgPr>
        <a:solidFill>
          <a:schemeClr val="tx2"/>
        </a:solidFill>
        <a:effectLst/>
      </p:bgPr>
    </p:bg>
    <p:spTree>
      <p:nvGrpSpPr>
        <p:cNvPr id="1" name=""/>
        <p:cNvGrpSpPr/>
        <p:nvPr/>
      </p:nvGrpSpPr>
      <p:grpSpPr>
        <a:xfrm>
          <a:off x="0" y="0"/>
          <a:ext cx="0" cy="0"/>
          <a:chOff x="0" y="0"/>
          <a:chExt cx="0" cy="0"/>
        </a:xfrm>
      </p:grpSpPr>
      <p:sp>
        <p:nvSpPr>
          <p:cNvPr id="16" name="Title 3"/>
          <p:cNvSpPr>
            <a:spLocks noGrp="1"/>
          </p:cNvSpPr>
          <p:nvPr>
            <p:ph type="title"/>
          </p:nvPr>
        </p:nvSpPr>
        <p:spPr>
          <a:xfrm>
            <a:off x="451186" y="466347"/>
            <a:ext cx="8186402" cy="507831"/>
          </a:xfrm>
        </p:spPr>
        <p:txBody>
          <a:bodyPr/>
          <a:lstStyle>
            <a:lvl1pPr>
              <a:defRPr>
                <a:solidFill>
                  <a:schemeClr val="bg1"/>
                </a:solidFill>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DD700759-2717-AD40-9814-CA77C6E9D6B1}"/>
              </a:ext>
            </a:extLst>
          </p:cNvPr>
          <p:cNvSpPr>
            <a:spLocks noGrp="1"/>
          </p:cNvSpPr>
          <p:nvPr>
            <p:ph type="sldNum" sz="quarter" idx="10"/>
          </p:nvPr>
        </p:nvSpPr>
        <p:spPr/>
        <p:txBody>
          <a:bodyPr/>
          <a:lstStyle>
            <a:lvl1pPr>
              <a:defRPr>
                <a:solidFill>
                  <a:schemeClr val="bg1"/>
                </a:solidFill>
              </a:defRPr>
            </a:lvl1pPr>
          </a:lstStyle>
          <a:p>
            <a:pPr>
              <a:defRPr/>
            </a:pPr>
            <a:fld id="{A48725E7-0BCD-FA4A-B64F-9E36BFFE79F3}" type="slidenum">
              <a:rPr lang="en-US" smtClean="0"/>
              <a:pPr>
                <a:defRPr/>
              </a:pPr>
              <a:t>‹#›</a:t>
            </a:fld>
            <a:endParaRPr lang="en-US" dirty="0"/>
          </a:p>
        </p:txBody>
      </p:sp>
      <p:pic>
        <p:nvPicPr>
          <p:cNvPr id="6" name="Picture 5" descr="A picture containing clipart&#10;&#10;Description automatically generated">
            <a:extLst>
              <a:ext uri="{FF2B5EF4-FFF2-40B4-BE49-F238E27FC236}">
                <a16:creationId xmlns:a16="http://schemas.microsoft.com/office/drawing/2014/main" id="{3FC87326-BC54-BC48-A0F7-5E4FE5AC69D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8056" y="6400800"/>
            <a:ext cx="2286000" cy="166657"/>
          </a:xfrm>
          <a:prstGeom prst="rect">
            <a:avLst/>
          </a:prstGeom>
        </p:spPr>
      </p:pic>
    </p:spTree>
    <p:extLst>
      <p:ext uri="{BB962C8B-B14F-4D97-AF65-F5344CB8AC3E}">
        <p14:creationId xmlns:p14="http://schemas.microsoft.com/office/powerpoint/2010/main" val="41904288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7741FB7F-4339-CE40-88F6-F6B2A9B73936}"/>
              </a:ext>
            </a:extLst>
          </p:cNvPr>
          <p:cNvSpPr>
            <a:spLocks noGrp="1"/>
          </p:cNvSpPr>
          <p:nvPr>
            <p:ph type="sldNum" sz="quarter" idx="15"/>
          </p:nvPr>
        </p:nvSpPr>
        <p:spPr/>
        <p:txBody>
          <a:bodyPr/>
          <a:lstStyle>
            <a:lvl1pPr>
              <a:defRPr/>
            </a:lvl1pPr>
          </a:lstStyle>
          <a:p>
            <a:pPr>
              <a:defRPr/>
            </a:pPr>
            <a:fld id="{59D14E7F-45AD-DE46-9B52-3C1C3176B3A7}" type="slidenum">
              <a:rPr lang="en-US"/>
              <a:pPr>
                <a:defRPr/>
              </a:pPr>
              <a:t>‹#›</a:t>
            </a:fld>
            <a:endParaRPr lang="en-US" dirty="0"/>
          </a:p>
        </p:txBody>
      </p:sp>
      <p:pic>
        <p:nvPicPr>
          <p:cNvPr id="4" name="Picture 3">
            <a:extLst>
              <a:ext uri="{FF2B5EF4-FFF2-40B4-BE49-F238E27FC236}">
                <a16:creationId xmlns:a16="http://schemas.microsoft.com/office/drawing/2014/main" id="{51FFF32E-CA71-D24A-BF0B-67F043606DAE}"/>
              </a:ext>
            </a:extLst>
          </p:cNvPr>
          <p:cNvPicPr>
            <a:picLocks noChangeAspect="1"/>
          </p:cNvPicPr>
          <p:nvPr userDrawn="1"/>
        </p:nvPicPr>
        <p:blipFill>
          <a:blip r:embed="rId2"/>
          <a:stretch>
            <a:fillRect/>
          </a:stretch>
        </p:blipFill>
        <p:spPr>
          <a:xfrm>
            <a:off x="451185" y="6400800"/>
            <a:ext cx="2286000" cy="169816"/>
          </a:xfrm>
          <a:prstGeom prst="rect">
            <a:avLst/>
          </a:prstGeom>
        </p:spPr>
      </p:pic>
    </p:spTree>
    <p:extLst>
      <p:ext uri="{BB962C8B-B14F-4D97-AF65-F5344CB8AC3E}">
        <p14:creationId xmlns:p14="http://schemas.microsoft.com/office/powerpoint/2010/main" val="29959036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0119A-19D4-5042-BD25-4B26A7DA920E}"/>
              </a:ext>
            </a:extLst>
          </p:cNvPr>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501971E2-F7CE-8949-AB1E-612A229C9339}"/>
              </a:ext>
            </a:extLst>
          </p:cNvPr>
          <p:cNvSpPr>
            <a:spLocks noGrp="1"/>
          </p:cNvSpPr>
          <p:nvPr>
            <p:ph type="sldNum" sz="quarter" idx="10"/>
          </p:nvPr>
        </p:nvSpPr>
        <p:spPr/>
        <p:txBody>
          <a:bodyPr/>
          <a:lstStyle/>
          <a:p>
            <a:pPr>
              <a:defRPr/>
            </a:pPr>
            <a:fld id="{6E185F3A-9EB0-004F-8466-36A321E6E181}" type="slidenum">
              <a:rPr lang="en-US" smtClean="0"/>
              <a:pPr>
                <a:defRPr/>
              </a:pPr>
              <a:t>‹#›</a:t>
            </a:fld>
            <a:endParaRPr lang="en-US" dirty="0"/>
          </a:p>
        </p:txBody>
      </p:sp>
      <p:sp>
        <p:nvSpPr>
          <p:cNvPr id="12" name="Chart Placeholder 11">
            <a:extLst>
              <a:ext uri="{FF2B5EF4-FFF2-40B4-BE49-F238E27FC236}">
                <a16:creationId xmlns:a16="http://schemas.microsoft.com/office/drawing/2014/main" id="{3D392CC4-5A4E-4A4C-9411-B96922F9F67F}"/>
              </a:ext>
            </a:extLst>
          </p:cNvPr>
          <p:cNvSpPr>
            <a:spLocks noGrp="1"/>
          </p:cNvSpPr>
          <p:nvPr>
            <p:ph type="chart" sz="quarter" idx="12"/>
          </p:nvPr>
        </p:nvSpPr>
        <p:spPr>
          <a:xfrm>
            <a:off x="465138" y="1143000"/>
            <a:ext cx="8172450" cy="5105400"/>
          </a:xfrm>
        </p:spPr>
        <p:txBody>
          <a:bodyPr/>
          <a:lstStyle>
            <a:lvl1pPr>
              <a:defRPr>
                <a:solidFill>
                  <a:schemeClr val="tx2"/>
                </a:solidFill>
              </a:defRPr>
            </a:lvl1pPr>
          </a:lstStyle>
          <a:p>
            <a:r>
              <a:rPr lang="en-US" dirty="0"/>
              <a:t>Click icon to add chart</a:t>
            </a:r>
          </a:p>
        </p:txBody>
      </p:sp>
      <p:pic>
        <p:nvPicPr>
          <p:cNvPr id="6" name="Picture 5">
            <a:extLst>
              <a:ext uri="{FF2B5EF4-FFF2-40B4-BE49-F238E27FC236}">
                <a16:creationId xmlns:a16="http://schemas.microsoft.com/office/drawing/2014/main" id="{B963DDD4-324F-E445-813E-27184188A50F}"/>
              </a:ext>
            </a:extLst>
          </p:cNvPr>
          <p:cNvPicPr>
            <a:picLocks noChangeAspect="1"/>
          </p:cNvPicPr>
          <p:nvPr userDrawn="1"/>
        </p:nvPicPr>
        <p:blipFill>
          <a:blip r:embed="rId2"/>
          <a:stretch>
            <a:fillRect/>
          </a:stretch>
        </p:blipFill>
        <p:spPr>
          <a:xfrm>
            <a:off x="451185" y="6400800"/>
            <a:ext cx="2286000" cy="169816"/>
          </a:xfrm>
          <a:prstGeom prst="rect">
            <a:avLst/>
          </a:prstGeom>
        </p:spPr>
      </p:pic>
    </p:spTree>
    <p:extLst>
      <p:ext uri="{BB962C8B-B14F-4D97-AF65-F5344CB8AC3E}">
        <p14:creationId xmlns:p14="http://schemas.microsoft.com/office/powerpoint/2010/main" val="3176331728"/>
      </p:ext>
    </p:extLst>
  </p:cSld>
  <p:clrMapOvr>
    <a:masterClrMapping/>
  </p:clrMapOvr>
  <p:extLst>
    <p:ext uri="{DCECCB84-F9BA-43D5-87BE-67443E8EF086}">
      <p15:sldGuideLst xmlns:p15="http://schemas.microsoft.com/office/powerpoint/2012/main">
        <p15:guide id="1" orient="horz" pos="720" userDrawn="1">
          <p15:clr>
            <a:srgbClr val="FBAE40"/>
          </p15:clr>
        </p15:guide>
        <p15:guide id="2" pos="288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AEA19-75A2-2C4D-BE76-12341A59DE0C}"/>
              </a:ext>
            </a:extLst>
          </p:cNvPr>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60A5169B-F387-F444-BE95-7D794A0B01DF}"/>
              </a:ext>
            </a:extLst>
          </p:cNvPr>
          <p:cNvSpPr>
            <a:spLocks noGrp="1"/>
          </p:cNvSpPr>
          <p:nvPr>
            <p:ph type="sldNum" sz="quarter" idx="10"/>
          </p:nvPr>
        </p:nvSpPr>
        <p:spPr/>
        <p:txBody>
          <a:bodyPr/>
          <a:lstStyle/>
          <a:p>
            <a:pPr>
              <a:defRPr/>
            </a:pPr>
            <a:fld id="{6E185F3A-9EB0-004F-8466-36A321E6E181}" type="slidenum">
              <a:rPr lang="en-US" smtClean="0"/>
              <a:pPr>
                <a:defRPr/>
              </a:pPr>
              <a:t>‹#›</a:t>
            </a:fld>
            <a:endParaRPr lang="en-US" dirty="0"/>
          </a:p>
        </p:txBody>
      </p:sp>
      <p:sp>
        <p:nvSpPr>
          <p:cNvPr id="6" name="Chart Placeholder 5">
            <a:extLst>
              <a:ext uri="{FF2B5EF4-FFF2-40B4-BE49-F238E27FC236}">
                <a16:creationId xmlns:a16="http://schemas.microsoft.com/office/drawing/2014/main" id="{0FEE9A2A-A81C-6049-8701-D21AC5179F5D}"/>
              </a:ext>
            </a:extLst>
          </p:cNvPr>
          <p:cNvSpPr>
            <a:spLocks noGrp="1"/>
          </p:cNvSpPr>
          <p:nvPr>
            <p:ph type="chart" sz="quarter" idx="12"/>
          </p:nvPr>
        </p:nvSpPr>
        <p:spPr>
          <a:xfrm>
            <a:off x="465136" y="1143000"/>
            <a:ext cx="3931920" cy="3657600"/>
          </a:xfrm>
        </p:spPr>
        <p:txBody>
          <a:bodyPr/>
          <a:lstStyle>
            <a:lvl1pPr>
              <a:defRPr>
                <a:solidFill>
                  <a:schemeClr val="tx2"/>
                </a:solidFill>
              </a:defRPr>
            </a:lvl1pPr>
          </a:lstStyle>
          <a:p>
            <a:r>
              <a:rPr lang="en-US" dirty="0"/>
              <a:t>Click icon to add chart</a:t>
            </a:r>
          </a:p>
        </p:txBody>
      </p:sp>
      <p:sp>
        <p:nvSpPr>
          <p:cNvPr id="8" name="Chart Placeholder 7">
            <a:extLst>
              <a:ext uri="{FF2B5EF4-FFF2-40B4-BE49-F238E27FC236}">
                <a16:creationId xmlns:a16="http://schemas.microsoft.com/office/drawing/2014/main" id="{3E789D38-FF8D-6143-941C-6805D2D33734}"/>
              </a:ext>
            </a:extLst>
          </p:cNvPr>
          <p:cNvSpPr>
            <a:spLocks noGrp="1"/>
          </p:cNvSpPr>
          <p:nvPr>
            <p:ph type="chart" sz="quarter" idx="13"/>
          </p:nvPr>
        </p:nvSpPr>
        <p:spPr>
          <a:xfrm>
            <a:off x="4705668" y="1143000"/>
            <a:ext cx="3931920" cy="3657600"/>
          </a:xfrm>
        </p:spPr>
        <p:txBody>
          <a:bodyPr/>
          <a:lstStyle>
            <a:lvl1pPr>
              <a:defRPr>
                <a:solidFill>
                  <a:schemeClr val="tx2"/>
                </a:solidFill>
              </a:defRPr>
            </a:lvl1pPr>
          </a:lstStyle>
          <a:p>
            <a:r>
              <a:rPr lang="en-US" dirty="0"/>
              <a:t>Click icon to add chart</a:t>
            </a:r>
          </a:p>
        </p:txBody>
      </p:sp>
      <p:sp>
        <p:nvSpPr>
          <p:cNvPr id="10" name="Text Placeholder 9">
            <a:extLst>
              <a:ext uri="{FF2B5EF4-FFF2-40B4-BE49-F238E27FC236}">
                <a16:creationId xmlns:a16="http://schemas.microsoft.com/office/drawing/2014/main" id="{82615200-71D9-7F43-AACD-7AC8EB2186F8}"/>
              </a:ext>
            </a:extLst>
          </p:cNvPr>
          <p:cNvSpPr>
            <a:spLocks noGrp="1"/>
          </p:cNvSpPr>
          <p:nvPr>
            <p:ph type="body" sz="quarter" idx="14"/>
          </p:nvPr>
        </p:nvSpPr>
        <p:spPr>
          <a:xfrm>
            <a:off x="465138" y="4953000"/>
            <a:ext cx="8172450" cy="1219200"/>
          </a:xfrm>
        </p:spPr>
        <p:txBody>
          <a:bodyPr/>
          <a:lstStyle>
            <a:lvl1pPr>
              <a:defRPr sz="1600">
                <a:solidFill>
                  <a:schemeClr val="tx2"/>
                </a:solidFill>
                <a:latin typeface="Microsoft Sans Serif" panose="020B0604020202020204" pitchFamily="34" charset="0"/>
                <a:cs typeface="Microsoft Sans Serif" panose="020B0604020202020204" pitchFamily="34" charset="0"/>
              </a:defRPr>
            </a:lvl1pPr>
            <a:lvl2pPr marL="257175" indent="0">
              <a:buNone/>
              <a:defRPr/>
            </a:lvl2pPr>
          </a:lstStyle>
          <a:p>
            <a:pPr lvl="0"/>
            <a:r>
              <a:rPr lang="en-US" dirty="0"/>
              <a:t>Edit Master text styles</a:t>
            </a:r>
          </a:p>
        </p:txBody>
      </p:sp>
      <p:pic>
        <p:nvPicPr>
          <p:cNvPr id="9" name="Picture 8">
            <a:extLst>
              <a:ext uri="{FF2B5EF4-FFF2-40B4-BE49-F238E27FC236}">
                <a16:creationId xmlns:a16="http://schemas.microsoft.com/office/drawing/2014/main" id="{CA0EE7B3-F108-C34F-A917-EA6C0480992B}"/>
              </a:ext>
            </a:extLst>
          </p:cNvPr>
          <p:cNvPicPr>
            <a:picLocks noChangeAspect="1"/>
          </p:cNvPicPr>
          <p:nvPr userDrawn="1"/>
        </p:nvPicPr>
        <p:blipFill>
          <a:blip r:embed="rId2"/>
          <a:stretch>
            <a:fillRect/>
          </a:stretch>
        </p:blipFill>
        <p:spPr>
          <a:xfrm>
            <a:off x="451185" y="6400800"/>
            <a:ext cx="2286000" cy="169816"/>
          </a:xfrm>
          <a:prstGeom prst="rect">
            <a:avLst/>
          </a:prstGeom>
        </p:spPr>
      </p:pic>
    </p:spTree>
    <p:extLst>
      <p:ext uri="{BB962C8B-B14F-4D97-AF65-F5344CB8AC3E}">
        <p14:creationId xmlns:p14="http://schemas.microsoft.com/office/powerpoint/2010/main" val="2940374842"/>
      </p:ext>
    </p:extLst>
  </p:cSld>
  <p:clrMapOvr>
    <a:masterClrMapping/>
  </p:clrMapOvr>
  <p:extLst>
    <p:ext uri="{DCECCB84-F9BA-43D5-87BE-67443E8EF086}">
      <p15:sldGuideLst xmlns:p15="http://schemas.microsoft.com/office/powerpoint/2012/main">
        <p15:guide id="1" orient="horz" pos="720" userDrawn="1">
          <p15:clr>
            <a:srgbClr val="FBAE40"/>
          </p15:clr>
        </p15:guide>
        <p15:guide id="2" pos="288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7" name="Title 1"/>
          <p:cNvSpPr>
            <a:spLocks noGrp="1"/>
          </p:cNvSpPr>
          <p:nvPr>
            <p:ph type="title"/>
          </p:nvPr>
        </p:nvSpPr>
        <p:spPr>
          <a:xfrm>
            <a:off x="457201" y="466347"/>
            <a:ext cx="8180387" cy="507831"/>
          </a:xfrm>
        </p:spPr>
        <p:txBody>
          <a:bodyPr/>
          <a:lstStyle>
            <a:lvl1pPr>
              <a:defRPr>
                <a:solidFill>
                  <a:schemeClr val="tx2"/>
                </a:solidFill>
              </a:defRPr>
            </a:lvl1pPr>
          </a:lstStyle>
          <a:p>
            <a:r>
              <a:rPr lang="en-US" dirty="0"/>
              <a:t>Click to edit Master title style</a:t>
            </a:r>
          </a:p>
        </p:txBody>
      </p:sp>
      <p:sp>
        <p:nvSpPr>
          <p:cNvPr id="8" name="Text Placeholder 4"/>
          <p:cNvSpPr>
            <a:spLocks noGrp="1"/>
          </p:cNvSpPr>
          <p:nvPr>
            <p:ph type="body" sz="quarter" idx="15"/>
          </p:nvPr>
        </p:nvSpPr>
        <p:spPr>
          <a:xfrm>
            <a:off x="457584" y="4572003"/>
            <a:ext cx="8180002" cy="1567543"/>
          </a:xfrm>
        </p:spPr>
        <p:txBody>
          <a:bodyPr/>
          <a:lstStyle>
            <a:lvl1pPr>
              <a:defRPr sz="1350" b="0" i="0">
                <a:solidFill>
                  <a:schemeClr val="tx2"/>
                </a:solidFill>
                <a:latin typeface="Microsoft Sans Serif" panose="020B0604020202020204" pitchFamily="34" charset="0"/>
                <a:cs typeface="Microsoft Sans Serif" panose="020B0604020202020204" pitchFamily="34" charset="0"/>
              </a:defRPr>
            </a:lvl1pPr>
          </a:lstStyle>
          <a:p>
            <a:pPr lvl="0"/>
            <a:r>
              <a:rPr lang="en-US" dirty="0"/>
              <a:t>Edit Master text styles</a:t>
            </a:r>
          </a:p>
        </p:txBody>
      </p:sp>
      <p:sp>
        <p:nvSpPr>
          <p:cNvPr id="6" name="Slide Number Placeholder 4">
            <a:extLst>
              <a:ext uri="{FF2B5EF4-FFF2-40B4-BE49-F238E27FC236}">
                <a16:creationId xmlns:a16="http://schemas.microsoft.com/office/drawing/2014/main" id="{378213C8-6D91-FD4B-A50E-349D42AA0222}"/>
              </a:ext>
            </a:extLst>
          </p:cNvPr>
          <p:cNvSpPr>
            <a:spLocks noGrp="1"/>
          </p:cNvSpPr>
          <p:nvPr>
            <p:ph type="sldNum" sz="quarter" idx="17"/>
          </p:nvPr>
        </p:nvSpPr>
        <p:spPr/>
        <p:txBody>
          <a:bodyPr/>
          <a:lstStyle>
            <a:lvl1pPr>
              <a:defRPr/>
            </a:lvl1pPr>
          </a:lstStyle>
          <a:p>
            <a:pPr>
              <a:defRPr/>
            </a:pPr>
            <a:fld id="{586077A5-E507-0946-B60C-D7438FBFCEB0}" type="slidenum">
              <a:rPr lang="en-US"/>
              <a:pPr>
                <a:defRPr/>
              </a:pPr>
              <a:t>‹#›</a:t>
            </a:fld>
            <a:endParaRPr lang="en-US" dirty="0"/>
          </a:p>
        </p:txBody>
      </p:sp>
      <p:sp>
        <p:nvSpPr>
          <p:cNvPr id="3" name="Table Placeholder 2">
            <a:extLst>
              <a:ext uri="{FF2B5EF4-FFF2-40B4-BE49-F238E27FC236}">
                <a16:creationId xmlns:a16="http://schemas.microsoft.com/office/drawing/2014/main" id="{6AC54179-3132-9C4B-A9F4-C91CCD1FF789}"/>
              </a:ext>
            </a:extLst>
          </p:cNvPr>
          <p:cNvSpPr>
            <a:spLocks noGrp="1"/>
          </p:cNvSpPr>
          <p:nvPr>
            <p:ph type="tbl" sz="quarter" idx="18"/>
          </p:nvPr>
        </p:nvSpPr>
        <p:spPr>
          <a:xfrm>
            <a:off x="465138" y="1143000"/>
            <a:ext cx="8172449" cy="3124200"/>
          </a:xfrm>
        </p:spPr>
        <p:txBody>
          <a:bodyPr/>
          <a:lstStyle>
            <a:lvl1pPr>
              <a:defRPr>
                <a:solidFill>
                  <a:schemeClr val="tx2"/>
                </a:solidFill>
              </a:defRPr>
            </a:lvl1pPr>
          </a:lstStyle>
          <a:p>
            <a:r>
              <a:rPr lang="en-US" dirty="0"/>
              <a:t>Click icon to add table</a:t>
            </a:r>
          </a:p>
        </p:txBody>
      </p:sp>
      <p:pic>
        <p:nvPicPr>
          <p:cNvPr id="9" name="Picture 8">
            <a:extLst>
              <a:ext uri="{FF2B5EF4-FFF2-40B4-BE49-F238E27FC236}">
                <a16:creationId xmlns:a16="http://schemas.microsoft.com/office/drawing/2014/main" id="{DC9B159D-1A0D-AE4B-AF8C-79E00D88E0FF}"/>
              </a:ext>
            </a:extLst>
          </p:cNvPr>
          <p:cNvPicPr>
            <a:picLocks noChangeAspect="1"/>
          </p:cNvPicPr>
          <p:nvPr userDrawn="1"/>
        </p:nvPicPr>
        <p:blipFill>
          <a:blip r:embed="rId2"/>
          <a:stretch>
            <a:fillRect/>
          </a:stretch>
        </p:blipFill>
        <p:spPr>
          <a:xfrm>
            <a:off x="451185" y="6400800"/>
            <a:ext cx="2286000" cy="169816"/>
          </a:xfrm>
          <a:prstGeom prst="rect">
            <a:avLst/>
          </a:prstGeom>
        </p:spPr>
      </p:pic>
    </p:spTree>
    <p:extLst>
      <p:ext uri="{BB962C8B-B14F-4D97-AF65-F5344CB8AC3E}">
        <p14:creationId xmlns:p14="http://schemas.microsoft.com/office/powerpoint/2010/main" val="1242922026"/>
      </p:ext>
    </p:extLst>
  </p:cSld>
  <p:clrMapOvr>
    <a:masterClrMapping/>
  </p:clrMapOvr>
  <p:extLst>
    <p:ext uri="{DCECCB84-F9BA-43D5-87BE-67443E8EF086}">
      <p15:sldGuideLst xmlns:p15="http://schemas.microsoft.com/office/powerpoint/2012/main">
        <p15:guide id="1" orient="horz" pos="720" userDrawn="1">
          <p15:clr>
            <a:srgbClr val="FBAE40"/>
          </p15:clr>
        </p15:guide>
        <p15:guide id="2" pos="288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05B4D-21F8-AA4B-A4AB-F901C3E2C62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1DF4140-D900-9F4C-A188-DB1561238F29}"/>
              </a:ext>
            </a:extLst>
          </p:cNvPr>
          <p:cNvSpPr>
            <a:spLocks noGrp="1"/>
          </p:cNvSpPr>
          <p:nvPr>
            <p:ph type="sldNum" sz="quarter" idx="10"/>
          </p:nvPr>
        </p:nvSpPr>
        <p:spPr/>
        <p:txBody>
          <a:bodyPr/>
          <a:lstStyle/>
          <a:p>
            <a:pPr>
              <a:defRPr/>
            </a:pPr>
            <a:fld id="{6E185F3A-9EB0-004F-8466-36A321E6E181}" type="slidenum">
              <a:rPr lang="en-US" smtClean="0"/>
              <a:pPr>
                <a:defRPr/>
              </a:pPr>
              <a:t>‹#›</a:t>
            </a:fld>
            <a:endParaRPr lang="en-US" dirty="0"/>
          </a:p>
        </p:txBody>
      </p:sp>
      <p:sp>
        <p:nvSpPr>
          <p:cNvPr id="6" name="SmartArt Placeholder 5">
            <a:extLst>
              <a:ext uri="{FF2B5EF4-FFF2-40B4-BE49-F238E27FC236}">
                <a16:creationId xmlns:a16="http://schemas.microsoft.com/office/drawing/2014/main" id="{1577DB20-3A75-5540-A8B7-AC25C38E506C}"/>
              </a:ext>
            </a:extLst>
          </p:cNvPr>
          <p:cNvSpPr>
            <a:spLocks noGrp="1"/>
          </p:cNvSpPr>
          <p:nvPr>
            <p:ph type="dgm" sz="quarter" idx="12"/>
          </p:nvPr>
        </p:nvSpPr>
        <p:spPr>
          <a:xfrm>
            <a:off x="465138" y="1143000"/>
            <a:ext cx="8172450" cy="5029200"/>
          </a:xfrm>
        </p:spPr>
        <p:txBody>
          <a:bodyPr/>
          <a:lstStyle>
            <a:lvl1pPr>
              <a:defRPr>
                <a:solidFill>
                  <a:schemeClr val="tx2"/>
                </a:solidFill>
              </a:defRPr>
            </a:lvl1pPr>
          </a:lstStyle>
          <a:p>
            <a:r>
              <a:rPr lang="en-US"/>
              <a:t>Click icon to add SmartArt graphic</a:t>
            </a:r>
          </a:p>
        </p:txBody>
      </p:sp>
      <p:pic>
        <p:nvPicPr>
          <p:cNvPr id="7" name="Picture 6">
            <a:extLst>
              <a:ext uri="{FF2B5EF4-FFF2-40B4-BE49-F238E27FC236}">
                <a16:creationId xmlns:a16="http://schemas.microsoft.com/office/drawing/2014/main" id="{4FC38E61-BC3C-4044-8813-56455CA4895E}"/>
              </a:ext>
            </a:extLst>
          </p:cNvPr>
          <p:cNvPicPr>
            <a:picLocks noChangeAspect="1"/>
          </p:cNvPicPr>
          <p:nvPr userDrawn="1"/>
        </p:nvPicPr>
        <p:blipFill>
          <a:blip r:embed="rId2"/>
          <a:stretch>
            <a:fillRect/>
          </a:stretch>
        </p:blipFill>
        <p:spPr>
          <a:xfrm>
            <a:off x="451185" y="6400800"/>
            <a:ext cx="2286000" cy="169816"/>
          </a:xfrm>
          <a:prstGeom prst="rect">
            <a:avLst/>
          </a:prstGeom>
        </p:spPr>
      </p:pic>
    </p:spTree>
    <p:extLst>
      <p:ext uri="{BB962C8B-B14F-4D97-AF65-F5344CB8AC3E}">
        <p14:creationId xmlns:p14="http://schemas.microsoft.com/office/powerpoint/2010/main" val="1234263866"/>
      </p:ext>
    </p:extLst>
  </p:cSld>
  <p:clrMapOvr>
    <a:masterClrMapping/>
  </p:clrMapOvr>
  <p:extLst>
    <p:ext uri="{DCECCB84-F9BA-43D5-87BE-67443E8EF086}">
      <p15:sldGuideLst xmlns:p15="http://schemas.microsoft.com/office/powerpoint/2012/main">
        <p15:guide id="1" orient="horz" pos="4128" userDrawn="1">
          <p15:clr>
            <a:srgbClr val="FBAE40"/>
          </p15:clr>
        </p15:guide>
        <p15:guide id="2" pos="288"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 with quo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8680FF-786A-F44A-94C3-DAF6CFD975C1}"/>
              </a:ext>
            </a:extLst>
          </p:cNvPr>
          <p:cNvSpPr/>
          <p:nvPr userDrawn="1"/>
        </p:nvSpPr>
        <p:spPr>
          <a:xfrm>
            <a:off x="0" y="0"/>
            <a:ext cx="9144000" cy="68949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YaleNew" panose="02000602050000020003" pitchFamily="2" charset="77"/>
            </a:endParaRPr>
          </a:p>
        </p:txBody>
      </p:sp>
      <p:sp>
        <p:nvSpPr>
          <p:cNvPr id="3" name="Slide Number Placeholder 2">
            <a:extLst>
              <a:ext uri="{FF2B5EF4-FFF2-40B4-BE49-F238E27FC236}">
                <a16:creationId xmlns:a16="http://schemas.microsoft.com/office/drawing/2014/main" id="{A9C2F93A-27A3-264E-8A33-BD9FC7D2BC89}"/>
              </a:ext>
            </a:extLst>
          </p:cNvPr>
          <p:cNvSpPr>
            <a:spLocks noGrp="1"/>
          </p:cNvSpPr>
          <p:nvPr>
            <p:ph type="sldNum" sz="quarter" idx="10"/>
          </p:nvPr>
        </p:nvSpPr>
        <p:spPr/>
        <p:txBody>
          <a:bodyPr/>
          <a:lstStyle/>
          <a:p>
            <a:pPr>
              <a:defRPr/>
            </a:pPr>
            <a:fld id="{6E185F3A-9EB0-004F-8466-36A321E6E181}" type="slidenum">
              <a:rPr lang="en-US" smtClean="0"/>
              <a:pPr>
                <a:defRPr/>
              </a:pPr>
              <a:t>‹#›</a:t>
            </a:fld>
            <a:endParaRPr lang="en-US" dirty="0"/>
          </a:p>
        </p:txBody>
      </p:sp>
      <p:sp>
        <p:nvSpPr>
          <p:cNvPr id="6" name="Picture Placeholder 5">
            <a:extLst>
              <a:ext uri="{FF2B5EF4-FFF2-40B4-BE49-F238E27FC236}">
                <a16:creationId xmlns:a16="http://schemas.microsoft.com/office/drawing/2014/main" id="{42DD2C47-95C8-8D49-A86D-94C1BD69DD89}"/>
              </a:ext>
            </a:extLst>
          </p:cNvPr>
          <p:cNvSpPr>
            <a:spLocks noGrp="1"/>
          </p:cNvSpPr>
          <p:nvPr>
            <p:ph type="pic" sz="quarter" idx="12"/>
          </p:nvPr>
        </p:nvSpPr>
        <p:spPr>
          <a:xfrm>
            <a:off x="4572000" y="0"/>
            <a:ext cx="4572000" cy="6858000"/>
          </a:xfrm>
        </p:spPr>
        <p:txBody>
          <a:bodyPr/>
          <a:lstStyle>
            <a:lvl1pPr>
              <a:defRPr>
                <a:solidFill>
                  <a:schemeClr val="bg1"/>
                </a:solidFill>
              </a:defRPr>
            </a:lvl1pPr>
          </a:lstStyle>
          <a:p>
            <a:r>
              <a:rPr lang="en-US" dirty="0"/>
              <a:t>Click icon to add picture</a:t>
            </a:r>
          </a:p>
        </p:txBody>
      </p:sp>
      <p:sp>
        <p:nvSpPr>
          <p:cNvPr id="9" name="Text Placeholder 8">
            <a:extLst>
              <a:ext uri="{FF2B5EF4-FFF2-40B4-BE49-F238E27FC236}">
                <a16:creationId xmlns:a16="http://schemas.microsoft.com/office/drawing/2014/main" id="{2FBD2504-2234-DB4A-9011-7F2E5781B233}"/>
              </a:ext>
            </a:extLst>
          </p:cNvPr>
          <p:cNvSpPr>
            <a:spLocks noGrp="1"/>
          </p:cNvSpPr>
          <p:nvPr>
            <p:ph type="body" sz="quarter" idx="13"/>
          </p:nvPr>
        </p:nvSpPr>
        <p:spPr>
          <a:xfrm>
            <a:off x="1033463" y="1629568"/>
            <a:ext cx="3124200" cy="3581400"/>
          </a:xfrm>
        </p:spPr>
        <p:txBody>
          <a:bodyPr/>
          <a:lstStyle>
            <a:lvl1pPr>
              <a:defRPr sz="2100" b="0" i="0">
                <a:solidFill>
                  <a:schemeClr val="bg1"/>
                </a:solidFill>
                <a:latin typeface="Times New Roman" panose="02020603050405020304" pitchFamily="18" charset="0"/>
                <a:cs typeface="Times New Roman" panose="02020603050405020304" pitchFamily="18" charset="0"/>
              </a:defRPr>
            </a:lvl1pPr>
          </a:lstStyle>
          <a:p>
            <a:pPr lvl="0"/>
            <a:r>
              <a:rPr lang="en-US" dirty="0"/>
              <a:t>Edit Master text styles</a:t>
            </a:r>
          </a:p>
        </p:txBody>
      </p:sp>
      <p:sp>
        <p:nvSpPr>
          <p:cNvPr id="10" name="TextBox 9">
            <a:extLst>
              <a:ext uri="{FF2B5EF4-FFF2-40B4-BE49-F238E27FC236}">
                <a16:creationId xmlns:a16="http://schemas.microsoft.com/office/drawing/2014/main" id="{6337A635-4865-8B4D-9E7F-F1B8102F0005}"/>
              </a:ext>
            </a:extLst>
          </p:cNvPr>
          <p:cNvSpPr txBox="1"/>
          <p:nvPr userDrawn="1"/>
        </p:nvSpPr>
        <p:spPr>
          <a:xfrm>
            <a:off x="432811" y="1295400"/>
            <a:ext cx="534121" cy="1107996"/>
          </a:xfrm>
          <a:prstGeom prst="rect">
            <a:avLst/>
          </a:prstGeom>
          <a:noFill/>
        </p:spPr>
        <p:txBody>
          <a:bodyPr wrap="none" rtlCol="0">
            <a:spAutoFit/>
          </a:bodyPr>
          <a:lstStyle/>
          <a:p>
            <a:r>
              <a:rPr lang="en-US" sz="6600" b="0" i="0" dirty="0">
                <a:solidFill>
                  <a:schemeClr val="bg1"/>
                </a:solidFill>
                <a:latin typeface="YaleNew" panose="02000602050000020003" pitchFamily="2" charset="77"/>
                <a:cs typeface="Arial" panose="020B0604020202020204" pitchFamily="34" charset="0"/>
              </a:rPr>
              <a:t>“</a:t>
            </a:r>
          </a:p>
        </p:txBody>
      </p:sp>
      <p:pic>
        <p:nvPicPr>
          <p:cNvPr id="11" name="Picture 10" descr="A picture containing clipart&#10;&#10;Description automatically generated">
            <a:extLst>
              <a:ext uri="{FF2B5EF4-FFF2-40B4-BE49-F238E27FC236}">
                <a16:creationId xmlns:a16="http://schemas.microsoft.com/office/drawing/2014/main" id="{79AF0AC0-0AD1-0B4D-BFE9-B1AE5060731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8056" y="6400800"/>
            <a:ext cx="2286000" cy="166657"/>
          </a:xfrm>
          <a:prstGeom prst="rect">
            <a:avLst/>
          </a:prstGeom>
        </p:spPr>
      </p:pic>
    </p:spTree>
    <p:extLst>
      <p:ext uri="{BB962C8B-B14F-4D97-AF65-F5344CB8AC3E}">
        <p14:creationId xmlns:p14="http://schemas.microsoft.com/office/powerpoint/2010/main" val="2448190837"/>
      </p:ext>
    </p:extLst>
  </p:cSld>
  <p:clrMapOvr>
    <a:masterClrMapping/>
  </p:clrMapOvr>
  <p:extLst>
    <p:ext uri="{DCECCB84-F9BA-43D5-87BE-67443E8EF086}">
      <p15:sldGuideLst xmlns:p15="http://schemas.microsoft.com/office/powerpoint/2012/main">
        <p15:guide id="1" orient="horz" pos="3888" userDrawn="1">
          <p15:clr>
            <a:srgbClr val="FBAE40"/>
          </p15:clr>
        </p15:guide>
        <p15:guide id="2" pos="1548"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alo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6AD3980-FB4D-EC42-9801-19806E107496}"/>
              </a:ext>
            </a:extLst>
          </p:cNvPr>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solidFill>
                <a:schemeClr val="tx2"/>
              </a:solidFill>
              <a:latin typeface="Proxima Nova Regular"/>
            </a:endParaRPr>
          </a:p>
        </p:txBody>
      </p:sp>
      <p:sp>
        <p:nvSpPr>
          <p:cNvPr id="3" name="Slide Number Placeholder 2">
            <a:extLst>
              <a:ext uri="{FF2B5EF4-FFF2-40B4-BE49-F238E27FC236}">
                <a16:creationId xmlns:a16="http://schemas.microsoft.com/office/drawing/2014/main" id="{562F2F46-7980-2A4A-B53D-CF0D7E7A579D}"/>
              </a:ext>
            </a:extLst>
          </p:cNvPr>
          <p:cNvSpPr>
            <a:spLocks noGrp="1"/>
          </p:cNvSpPr>
          <p:nvPr>
            <p:ph type="sldNum" sz="quarter" idx="10"/>
          </p:nvPr>
        </p:nvSpPr>
        <p:spPr/>
        <p:txBody>
          <a:bodyPr/>
          <a:lstStyle>
            <a:lvl1pPr>
              <a:defRPr>
                <a:solidFill>
                  <a:schemeClr val="tx2"/>
                </a:solidFill>
              </a:defRPr>
            </a:lvl1pPr>
          </a:lstStyle>
          <a:p>
            <a:pPr>
              <a:defRPr/>
            </a:pPr>
            <a:fld id="{6E185F3A-9EB0-004F-8466-36A321E6E181}" type="slidenum">
              <a:rPr lang="en-US" smtClean="0"/>
              <a:pPr>
                <a:defRPr/>
              </a:pPr>
              <a:t>‹#›</a:t>
            </a:fld>
            <a:endParaRPr lang="en-US" dirty="0"/>
          </a:p>
        </p:txBody>
      </p:sp>
      <p:sp>
        <p:nvSpPr>
          <p:cNvPr id="6" name="TextBox 5">
            <a:extLst>
              <a:ext uri="{FF2B5EF4-FFF2-40B4-BE49-F238E27FC236}">
                <a16:creationId xmlns:a16="http://schemas.microsoft.com/office/drawing/2014/main" id="{A63D3B9E-2470-B649-B01F-0F1C1B86A2E0}"/>
              </a:ext>
            </a:extLst>
          </p:cNvPr>
          <p:cNvSpPr txBox="1"/>
          <p:nvPr userDrawn="1"/>
        </p:nvSpPr>
        <p:spPr>
          <a:xfrm>
            <a:off x="882417" y="1757025"/>
            <a:ext cx="534121" cy="1107996"/>
          </a:xfrm>
          <a:prstGeom prst="rect">
            <a:avLst/>
          </a:prstGeom>
          <a:noFill/>
        </p:spPr>
        <p:txBody>
          <a:bodyPr wrap="none" rtlCol="0">
            <a:spAutoFit/>
          </a:bodyPr>
          <a:lstStyle/>
          <a:p>
            <a:r>
              <a:rPr lang="en-US" sz="6600" b="0" i="0" dirty="0">
                <a:solidFill>
                  <a:schemeClr val="tx2"/>
                </a:solidFill>
                <a:latin typeface="YaleNew" panose="02000602050000020003" pitchFamily="2" charset="77"/>
                <a:cs typeface="Arial" panose="020B0604020202020204" pitchFamily="34" charset="0"/>
              </a:rPr>
              <a:t>“</a:t>
            </a:r>
          </a:p>
        </p:txBody>
      </p:sp>
      <p:sp>
        <p:nvSpPr>
          <p:cNvPr id="8" name="Text Placeholder 7">
            <a:extLst>
              <a:ext uri="{FF2B5EF4-FFF2-40B4-BE49-F238E27FC236}">
                <a16:creationId xmlns:a16="http://schemas.microsoft.com/office/drawing/2014/main" id="{A42A0092-31A2-E943-A83A-88B613D0A601}"/>
              </a:ext>
            </a:extLst>
          </p:cNvPr>
          <p:cNvSpPr>
            <a:spLocks noGrp="1"/>
          </p:cNvSpPr>
          <p:nvPr>
            <p:ph type="body" sz="quarter" idx="12"/>
          </p:nvPr>
        </p:nvSpPr>
        <p:spPr>
          <a:xfrm>
            <a:off x="1530351" y="2133600"/>
            <a:ext cx="6623050" cy="2667000"/>
          </a:xfrm>
        </p:spPr>
        <p:txBody>
          <a:bodyPr/>
          <a:lstStyle>
            <a:lvl1pPr>
              <a:defRPr sz="2100">
                <a:solidFill>
                  <a:schemeClr val="tx2"/>
                </a:solidFill>
                <a:latin typeface="YaleNew" panose="02000602050000020003" pitchFamily="2" charset="77"/>
              </a:defRPr>
            </a:lvl1pPr>
          </a:lstStyle>
          <a:p>
            <a:pPr lvl="0"/>
            <a:r>
              <a:rPr lang="en-US" dirty="0"/>
              <a:t>Edit Master text styles</a:t>
            </a:r>
          </a:p>
        </p:txBody>
      </p:sp>
      <p:pic>
        <p:nvPicPr>
          <p:cNvPr id="9" name="Picture 8">
            <a:extLst>
              <a:ext uri="{FF2B5EF4-FFF2-40B4-BE49-F238E27FC236}">
                <a16:creationId xmlns:a16="http://schemas.microsoft.com/office/drawing/2014/main" id="{1379297C-1F0B-7245-95BA-52A7A45FA26F}"/>
              </a:ext>
            </a:extLst>
          </p:cNvPr>
          <p:cNvPicPr>
            <a:picLocks noChangeAspect="1"/>
          </p:cNvPicPr>
          <p:nvPr userDrawn="1"/>
        </p:nvPicPr>
        <p:blipFill>
          <a:blip r:embed="rId2"/>
          <a:stretch>
            <a:fillRect/>
          </a:stretch>
        </p:blipFill>
        <p:spPr>
          <a:xfrm>
            <a:off x="451185" y="6400800"/>
            <a:ext cx="2286000" cy="169816"/>
          </a:xfrm>
          <a:prstGeom prst="rect">
            <a:avLst/>
          </a:prstGeom>
        </p:spPr>
      </p:pic>
    </p:spTree>
    <p:extLst>
      <p:ext uri="{BB962C8B-B14F-4D97-AF65-F5344CB8AC3E}">
        <p14:creationId xmlns:p14="http://schemas.microsoft.com/office/powerpoint/2010/main" val="2227700998"/>
      </p:ext>
    </p:extLst>
  </p:cSld>
  <p:clrMapOvr>
    <a:masterClrMapping/>
  </p:clrMapOvr>
  <p:extLst>
    <p:ext uri="{DCECCB84-F9BA-43D5-87BE-67443E8EF086}">
      <p15:sldGuideLst xmlns:p15="http://schemas.microsoft.com/office/powerpoint/2012/main">
        <p15:guide id="1" orient="horz" pos="4128" userDrawn="1">
          <p15:clr>
            <a:srgbClr val="FBAE40"/>
          </p15:clr>
        </p15:guide>
        <p15:guide id="2" pos="28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half photo">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D524A9E-B306-5E46-98CD-D906F89F0106}"/>
              </a:ext>
            </a:extLst>
          </p:cNvPr>
          <p:cNvSpPr>
            <a:spLocks noGrp="1"/>
          </p:cNvSpPr>
          <p:nvPr>
            <p:ph type="pic" sz="quarter" idx="16"/>
          </p:nvPr>
        </p:nvSpPr>
        <p:spPr>
          <a:xfrm>
            <a:off x="0" y="2"/>
            <a:ext cx="9144000" cy="3509041"/>
          </a:xfrm>
        </p:spPr>
        <p:txBody>
          <a:bodyPr/>
          <a:lstStyle/>
          <a:p>
            <a:r>
              <a:rPr lang="en-US"/>
              <a:t>Click icon to add picture</a:t>
            </a:r>
          </a:p>
        </p:txBody>
      </p:sp>
      <p:sp>
        <p:nvSpPr>
          <p:cNvPr id="6" name="Rectangle 5">
            <a:extLst>
              <a:ext uri="{FF2B5EF4-FFF2-40B4-BE49-F238E27FC236}">
                <a16:creationId xmlns:a16="http://schemas.microsoft.com/office/drawing/2014/main" id="{B42F87A6-A280-FA4B-9E06-EA5E8C554BB0}"/>
              </a:ext>
            </a:extLst>
          </p:cNvPr>
          <p:cNvSpPr/>
          <p:nvPr userDrawn="1"/>
        </p:nvSpPr>
        <p:spPr>
          <a:xfrm>
            <a:off x="0" y="3429000"/>
            <a:ext cx="9144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i="0" dirty="0">
              <a:latin typeface="Proxima Nova Regular"/>
            </a:endParaRPr>
          </a:p>
        </p:txBody>
      </p:sp>
      <p:sp>
        <p:nvSpPr>
          <p:cNvPr id="15" name="Text Placeholder 9">
            <a:extLst>
              <a:ext uri="{FF2B5EF4-FFF2-40B4-BE49-F238E27FC236}">
                <a16:creationId xmlns:a16="http://schemas.microsoft.com/office/drawing/2014/main" id="{63C30ADB-0272-764D-8129-4CD4C33A46DE}"/>
              </a:ext>
            </a:extLst>
          </p:cNvPr>
          <p:cNvSpPr>
            <a:spLocks noGrp="1"/>
          </p:cNvSpPr>
          <p:nvPr>
            <p:ph type="body" sz="quarter" idx="14" hasCustomPrompt="1"/>
          </p:nvPr>
        </p:nvSpPr>
        <p:spPr>
          <a:xfrm>
            <a:off x="400050" y="4663496"/>
            <a:ext cx="8171470" cy="274320"/>
          </a:xfrm>
          <a:prstGeom prst="rect">
            <a:avLst/>
          </a:prstGeom>
        </p:spPr>
        <p:txBody>
          <a:bodyPr anchor="ctr"/>
          <a:lstStyle>
            <a:lvl1pPr marL="0" indent="0">
              <a:lnSpc>
                <a:spcPct val="100000"/>
              </a:lnSpc>
              <a:buNone/>
              <a:defRPr sz="2000" b="0" baseline="0">
                <a:solidFill>
                  <a:srgbClr val="FFFFFF"/>
                </a:solidFill>
                <a:latin typeface="Microsoft Sans Serif" panose="020B0604020202020204" pitchFamily="34" charset="0"/>
                <a:cs typeface="Microsoft Sans Serif" panose="020B0604020202020204" pitchFamily="34" charset="0"/>
              </a:defRPr>
            </a:lvl1pPr>
            <a:lvl2pPr marL="257175" indent="0">
              <a:buNone/>
              <a:defRPr b="1">
                <a:latin typeface="Arial"/>
                <a:cs typeface="Arial"/>
              </a:defRPr>
            </a:lvl2pPr>
            <a:lvl3pPr marL="514350" indent="0">
              <a:buNone/>
              <a:defRPr b="1">
                <a:latin typeface="Arial"/>
                <a:cs typeface="Arial"/>
              </a:defRPr>
            </a:lvl3pPr>
            <a:lvl4pPr marL="771525" indent="0">
              <a:buNone/>
              <a:defRPr b="1">
                <a:latin typeface="Arial"/>
                <a:cs typeface="Arial"/>
              </a:defRPr>
            </a:lvl4pPr>
            <a:lvl5pPr marL="1028700" indent="0">
              <a:buNone/>
              <a:defRPr b="1">
                <a:latin typeface="Arial"/>
                <a:cs typeface="Arial"/>
              </a:defRPr>
            </a:lvl5pPr>
          </a:lstStyle>
          <a:p>
            <a:pPr lvl="0"/>
            <a:r>
              <a:rPr lang="en-US" dirty="0"/>
              <a:t>Presenter, Department</a:t>
            </a:r>
          </a:p>
        </p:txBody>
      </p:sp>
      <p:sp>
        <p:nvSpPr>
          <p:cNvPr id="16" name="Title 1">
            <a:extLst>
              <a:ext uri="{FF2B5EF4-FFF2-40B4-BE49-F238E27FC236}">
                <a16:creationId xmlns:a16="http://schemas.microsoft.com/office/drawing/2014/main" id="{832B27C2-7468-CA48-BBE2-03D15C938C45}"/>
              </a:ext>
            </a:extLst>
          </p:cNvPr>
          <p:cNvSpPr>
            <a:spLocks noGrp="1"/>
          </p:cNvSpPr>
          <p:nvPr>
            <p:ph type="title" hasCustomPrompt="1"/>
          </p:nvPr>
        </p:nvSpPr>
        <p:spPr>
          <a:xfrm>
            <a:off x="400353" y="3956364"/>
            <a:ext cx="8172147" cy="507831"/>
          </a:xfrm>
        </p:spPr>
        <p:txBody>
          <a:bodyPr/>
          <a:lstStyle>
            <a:lvl1pPr>
              <a:lnSpc>
                <a:spcPct val="100000"/>
              </a:lnSpc>
              <a:defRPr sz="3600" baseline="0">
                <a:solidFill>
                  <a:schemeClr val="bg1"/>
                </a:solidFill>
                <a:latin typeface="YaleNew" panose="02000602050000020003" pitchFamily="2" charset="77"/>
                <a:cs typeface="Microsoft Sans Serif" panose="020B0604020202020204" pitchFamily="34" charset="0"/>
              </a:defRPr>
            </a:lvl1pPr>
          </a:lstStyle>
          <a:p>
            <a:r>
              <a:rPr lang="en-US" dirty="0"/>
              <a:t>Title</a:t>
            </a:r>
          </a:p>
        </p:txBody>
      </p:sp>
      <p:sp>
        <p:nvSpPr>
          <p:cNvPr id="21" name="Text Placeholder 9">
            <a:extLst>
              <a:ext uri="{FF2B5EF4-FFF2-40B4-BE49-F238E27FC236}">
                <a16:creationId xmlns:a16="http://schemas.microsoft.com/office/drawing/2014/main" id="{B695E12F-DFE3-ED48-A11A-378A21155C83}"/>
              </a:ext>
            </a:extLst>
          </p:cNvPr>
          <p:cNvSpPr>
            <a:spLocks noGrp="1"/>
          </p:cNvSpPr>
          <p:nvPr>
            <p:ph type="body" sz="quarter" idx="17" hasCustomPrompt="1"/>
          </p:nvPr>
        </p:nvSpPr>
        <p:spPr>
          <a:xfrm>
            <a:off x="400050" y="5120696"/>
            <a:ext cx="8171470" cy="274320"/>
          </a:xfrm>
          <a:prstGeom prst="rect">
            <a:avLst/>
          </a:prstGeom>
        </p:spPr>
        <p:txBody>
          <a:bodyPr anchor="ctr"/>
          <a:lstStyle>
            <a:lvl1pPr marL="0" indent="0">
              <a:lnSpc>
                <a:spcPct val="100000"/>
              </a:lnSpc>
              <a:buNone/>
              <a:defRPr sz="1400" b="0" i="0" baseline="0">
                <a:solidFill>
                  <a:srgbClr val="FFFFFF"/>
                </a:solidFill>
                <a:latin typeface="Microsoft Sans Serif" panose="020B0604020202020204" pitchFamily="34" charset="0"/>
                <a:cs typeface="Arial"/>
              </a:defRPr>
            </a:lvl1pPr>
            <a:lvl2pPr marL="257175" indent="0">
              <a:buNone/>
              <a:defRPr b="1">
                <a:latin typeface="Arial"/>
                <a:cs typeface="Arial"/>
              </a:defRPr>
            </a:lvl2pPr>
            <a:lvl3pPr marL="514350" indent="0">
              <a:buNone/>
              <a:defRPr b="1">
                <a:latin typeface="Arial"/>
                <a:cs typeface="Arial"/>
              </a:defRPr>
            </a:lvl3pPr>
            <a:lvl4pPr marL="771525" indent="0">
              <a:buNone/>
              <a:defRPr b="1">
                <a:latin typeface="Arial"/>
                <a:cs typeface="Arial"/>
              </a:defRPr>
            </a:lvl4pPr>
            <a:lvl5pPr marL="1028700" indent="0">
              <a:buNone/>
              <a:defRPr b="1">
                <a:latin typeface="Arial"/>
                <a:cs typeface="Arial"/>
              </a:defRPr>
            </a:lvl5pPr>
          </a:lstStyle>
          <a:p>
            <a:pPr lvl="0"/>
            <a:r>
              <a:rPr lang="en-US" dirty="0"/>
              <a:t>Month Day, Year</a:t>
            </a:r>
          </a:p>
        </p:txBody>
      </p:sp>
      <p:pic>
        <p:nvPicPr>
          <p:cNvPr id="9" name="Picture 8" descr="A picture containing clipart&#10;&#10;Description automatically generated">
            <a:extLst>
              <a:ext uri="{FF2B5EF4-FFF2-40B4-BE49-F238E27FC236}">
                <a16:creationId xmlns:a16="http://schemas.microsoft.com/office/drawing/2014/main" id="{A5F3D330-19C7-DB47-9E50-42DCEE2F51C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2457" y="5957954"/>
            <a:ext cx="5029200" cy="366646"/>
          </a:xfrm>
          <a:prstGeom prst="rect">
            <a:avLst/>
          </a:prstGeom>
        </p:spPr>
      </p:pic>
    </p:spTree>
    <p:extLst>
      <p:ext uri="{BB962C8B-B14F-4D97-AF65-F5344CB8AC3E}">
        <p14:creationId xmlns:p14="http://schemas.microsoft.com/office/powerpoint/2010/main" val="2248346368"/>
      </p:ext>
    </p:extLst>
  </p:cSld>
  <p:clrMapOvr>
    <a:masterClrMapping/>
  </p:clrMapOvr>
  <p:extLst>
    <p:ext uri="{DCECCB84-F9BA-43D5-87BE-67443E8EF086}">
      <p15:sldGuideLst xmlns:p15="http://schemas.microsoft.com/office/powerpoint/2012/main">
        <p15:guide id="1" orient="horz" pos="3888" userDrawn="1">
          <p15:clr>
            <a:srgbClr val="FBAE40"/>
          </p15:clr>
        </p15:guide>
        <p15:guide id="2" pos="25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457200" y="3048000"/>
            <a:ext cx="6131052" cy="704088"/>
          </a:xfrm>
        </p:spPr>
        <p:txBody>
          <a:bodyPr/>
          <a:lstStyle>
            <a:lvl1pPr>
              <a:defRPr sz="2400">
                <a:solidFill>
                  <a:schemeClr val="bg1"/>
                </a:solidFill>
              </a:defRPr>
            </a:lvl1pPr>
          </a:lstStyle>
          <a:p>
            <a:r>
              <a:rPr lang="en-US"/>
              <a:t>Click to edit Master title style</a:t>
            </a:r>
            <a:endParaRPr lang="en-US" dirty="0"/>
          </a:p>
        </p:txBody>
      </p:sp>
      <p:pic>
        <p:nvPicPr>
          <p:cNvPr id="6" name="Picture 5" descr="A picture containing clipart&#10;&#10;Description automatically generated">
            <a:extLst>
              <a:ext uri="{FF2B5EF4-FFF2-40B4-BE49-F238E27FC236}">
                <a16:creationId xmlns:a16="http://schemas.microsoft.com/office/drawing/2014/main" id="{76732AE1-5221-DF4F-9BAE-C61E923D372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8056" y="6400800"/>
            <a:ext cx="2286000" cy="166657"/>
          </a:xfrm>
          <a:prstGeom prst="rect">
            <a:avLst/>
          </a:prstGeom>
        </p:spPr>
      </p:pic>
    </p:spTree>
    <p:extLst>
      <p:ext uri="{BB962C8B-B14F-4D97-AF65-F5344CB8AC3E}">
        <p14:creationId xmlns:p14="http://schemas.microsoft.com/office/powerpoint/2010/main" val="613006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14" name="Text Placeholder 1"/>
          <p:cNvSpPr>
            <a:spLocks noGrp="1"/>
          </p:cNvSpPr>
          <p:nvPr>
            <p:ph type="body" sz="quarter" idx="4294967295"/>
          </p:nvPr>
        </p:nvSpPr>
        <p:spPr>
          <a:xfrm>
            <a:off x="451185" y="1143000"/>
            <a:ext cx="8121316" cy="4876800"/>
          </a:xfrm>
        </p:spPr>
        <p:txBody>
          <a:bodyPr/>
          <a:lstStyle>
            <a:lvl1pPr marL="0" indent="0">
              <a:buFont typeface="Arial" charset="0"/>
              <a:buNone/>
              <a:defRPr>
                <a:solidFill>
                  <a:schemeClr val="tx2"/>
                </a:solidFill>
                <a:latin typeface="Microsoft Sans Serif" panose="020B0604020202020204" pitchFamily="34" charset="0"/>
                <a:cs typeface="Microsoft Sans Serif" panose="020B0604020202020204" pitchFamily="34" charset="0"/>
              </a:defRPr>
            </a:lvl1pPr>
          </a:lstStyle>
          <a:p>
            <a:pPr lvl="0"/>
            <a:r>
              <a:rPr lang="en-US" dirty="0"/>
              <a:t>Edit Master text styles</a:t>
            </a:r>
          </a:p>
        </p:txBody>
      </p:sp>
      <p:sp>
        <p:nvSpPr>
          <p:cNvPr id="16" name="Title 3"/>
          <p:cNvSpPr>
            <a:spLocks noGrp="1"/>
          </p:cNvSpPr>
          <p:nvPr>
            <p:ph type="title"/>
          </p:nvPr>
        </p:nvSpPr>
        <p:spPr>
          <a:xfrm>
            <a:off x="451186" y="466347"/>
            <a:ext cx="8121315" cy="507831"/>
          </a:xfrm>
        </p:spPr>
        <p:txBody>
          <a:bodyPr/>
          <a:lstStyle>
            <a:lvl1pPr>
              <a:defRPr sz="3200">
                <a:solidFill>
                  <a:schemeClr val="tx2"/>
                </a:solidFill>
                <a:latin typeface="YaleNew" panose="02000602050000020003" pitchFamily="2" charset="77"/>
                <a:cs typeface="Microsoft Sans Serif" panose="020B0604020202020204" pitchFamily="34" charset="0"/>
              </a:defRPr>
            </a:lvl1p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DD700759-2717-AD40-9814-CA77C6E9D6B1}"/>
              </a:ext>
            </a:extLst>
          </p:cNvPr>
          <p:cNvSpPr>
            <a:spLocks noGrp="1"/>
          </p:cNvSpPr>
          <p:nvPr>
            <p:ph type="sldNum" sz="quarter" idx="10"/>
          </p:nvPr>
        </p:nvSpPr>
        <p:spPr/>
        <p:txBody>
          <a:bodyPr/>
          <a:lstStyle>
            <a:lvl1pPr>
              <a:defRPr/>
            </a:lvl1pPr>
          </a:lstStyle>
          <a:p>
            <a:pPr>
              <a:defRPr/>
            </a:pPr>
            <a:fld id="{A48725E7-0BCD-FA4A-B64F-9E36BFFE79F3}" type="slidenum">
              <a:rPr lang="en-US"/>
              <a:pPr>
                <a:defRPr/>
              </a:pPr>
              <a:t>‹#›</a:t>
            </a:fld>
            <a:endParaRPr lang="en-US" dirty="0"/>
          </a:p>
        </p:txBody>
      </p:sp>
      <p:pic>
        <p:nvPicPr>
          <p:cNvPr id="6" name="Picture 5">
            <a:extLst>
              <a:ext uri="{FF2B5EF4-FFF2-40B4-BE49-F238E27FC236}">
                <a16:creationId xmlns:a16="http://schemas.microsoft.com/office/drawing/2014/main" id="{B23EE969-2CDB-A249-B1FE-5EB1B424215B}"/>
              </a:ext>
            </a:extLst>
          </p:cNvPr>
          <p:cNvPicPr>
            <a:picLocks noChangeAspect="1"/>
          </p:cNvPicPr>
          <p:nvPr userDrawn="1"/>
        </p:nvPicPr>
        <p:blipFill>
          <a:blip r:embed="rId2"/>
          <a:stretch>
            <a:fillRect/>
          </a:stretch>
        </p:blipFill>
        <p:spPr>
          <a:xfrm>
            <a:off x="451185" y="6400800"/>
            <a:ext cx="2286000" cy="169816"/>
          </a:xfrm>
          <a:prstGeom prst="rect">
            <a:avLst/>
          </a:prstGeom>
        </p:spPr>
      </p:pic>
    </p:spTree>
    <p:extLst>
      <p:ext uri="{BB962C8B-B14F-4D97-AF65-F5344CB8AC3E}">
        <p14:creationId xmlns:p14="http://schemas.microsoft.com/office/powerpoint/2010/main" val="3613230860"/>
      </p:ext>
    </p:extLst>
  </p:cSld>
  <p:clrMapOvr>
    <a:masterClrMapping/>
  </p:clrMapOvr>
  <p:extLst>
    <p:ext uri="{DCECCB84-F9BA-43D5-87BE-67443E8EF086}">
      <p15:sldGuideLst xmlns:p15="http://schemas.microsoft.com/office/powerpoint/2012/main">
        <p15:guide id="1" orient="horz" pos="408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 Slide 1">
    <p:spTree>
      <p:nvGrpSpPr>
        <p:cNvPr id="1" name=""/>
        <p:cNvGrpSpPr/>
        <p:nvPr/>
      </p:nvGrpSpPr>
      <p:grpSpPr>
        <a:xfrm>
          <a:off x="0" y="0"/>
          <a:ext cx="0" cy="0"/>
          <a:chOff x="0" y="0"/>
          <a:chExt cx="0" cy="0"/>
        </a:xfrm>
      </p:grpSpPr>
      <p:sp>
        <p:nvSpPr>
          <p:cNvPr id="14" name="Text Placeholder 1"/>
          <p:cNvSpPr>
            <a:spLocks noGrp="1"/>
          </p:cNvSpPr>
          <p:nvPr>
            <p:ph type="body" sz="quarter" idx="4294967295"/>
          </p:nvPr>
        </p:nvSpPr>
        <p:spPr>
          <a:xfrm>
            <a:off x="451185" y="1677583"/>
            <a:ext cx="8121316" cy="4342217"/>
          </a:xfrm>
        </p:spPr>
        <p:txBody>
          <a:bodyPr/>
          <a:lstStyle>
            <a:lvl1pPr marL="0" indent="0">
              <a:buFont typeface="Arial" charset="0"/>
              <a:buNone/>
              <a:defRPr>
                <a:solidFill>
                  <a:schemeClr val="tx2"/>
                </a:solidFill>
                <a:latin typeface="Microsoft Sans Serif" panose="020B0604020202020204" pitchFamily="34" charset="0"/>
                <a:cs typeface="Microsoft Sans Serif" panose="020B0604020202020204" pitchFamily="34" charset="0"/>
              </a:defRPr>
            </a:lvl1pPr>
            <a:lvl2pPr>
              <a:defRPr>
                <a:solidFill>
                  <a:schemeClr val="tx2"/>
                </a:solidFill>
                <a:latin typeface="Microsoft Sans Serif" panose="020B0604020202020204" pitchFamily="34" charset="0"/>
                <a:cs typeface="Microsoft Sans Serif" panose="020B0604020202020204" pitchFamily="34" charset="0"/>
              </a:defRPr>
            </a:lvl2pPr>
            <a:lvl3pPr>
              <a:defRPr>
                <a:solidFill>
                  <a:schemeClr val="tx2"/>
                </a:solidFill>
                <a:latin typeface="Microsoft Sans Serif" panose="020B0604020202020204" pitchFamily="34" charset="0"/>
                <a:cs typeface="Microsoft Sans Serif" panose="020B0604020202020204" pitchFamily="34" charset="0"/>
              </a:defRPr>
            </a:lvl3pPr>
            <a:lvl4pPr>
              <a:defRPr>
                <a:solidFill>
                  <a:schemeClr val="tx2"/>
                </a:solidFill>
                <a:latin typeface="Microsoft Sans Serif" panose="020B0604020202020204" pitchFamily="34" charset="0"/>
                <a:cs typeface="Microsoft Sans Serif" panose="020B06040202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6" name="Title 3"/>
          <p:cNvSpPr>
            <a:spLocks noGrp="1"/>
          </p:cNvSpPr>
          <p:nvPr>
            <p:ph type="title"/>
          </p:nvPr>
        </p:nvSpPr>
        <p:spPr>
          <a:xfrm>
            <a:off x="451186" y="466347"/>
            <a:ext cx="8121315" cy="507831"/>
          </a:xfrm>
        </p:spPr>
        <p:txBody>
          <a:bodyPr/>
          <a:lstStyle>
            <a:lvl1pPr>
              <a:defRPr sz="3200">
                <a:solidFill>
                  <a:schemeClr val="tx2"/>
                </a:solidFill>
                <a:latin typeface="YaleNew" panose="02000602050000020003" pitchFamily="2" charset="77"/>
                <a:cs typeface="Microsoft Sans Serif" panose="020B0604020202020204" pitchFamily="34" charset="0"/>
              </a:defRPr>
            </a:lvl1p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DD700759-2717-AD40-9814-CA77C6E9D6B1}"/>
              </a:ext>
            </a:extLst>
          </p:cNvPr>
          <p:cNvSpPr>
            <a:spLocks noGrp="1"/>
          </p:cNvSpPr>
          <p:nvPr>
            <p:ph type="sldNum" sz="quarter" idx="10"/>
          </p:nvPr>
        </p:nvSpPr>
        <p:spPr/>
        <p:txBody>
          <a:bodyPr/>
          <a:lstStyle>
            <a:lvl1pPr>
              <a:defRPr/>
            </a:lvl1pPr>
          </a:lstStyle>
          <a:p>
            <a:pPr>
              <a:defRPr/>
            </a:pPr>
            <a:fld id="{A48725E7-0BCD-FA4A-B64F-9E36BFFE79F3}" type="slidenum">
              <a:rPr lang="en-US"/>
              <a:pPr>
                <a:defRPr/>
              </a:pPr>
              <a:t>‹#›</a:t>
            </a:fld>
            <a:endParaRPr lang="en-US" dirty="0"/>
          </a:p>
        </p:txBody>
      </p:sp>
      <p:sp>
        <p:nvSpPr>
          <p:cNvPr id="3" name="Text Placeholder 2">
            <a:extLst>
              <a:ext uri="{FF2B5EF4-FFF2-40B4-BE49-F238E27FC236}">
                <a16:creationId xmlns:a16="http://schemas.microsoft.com/office/drawing/2014/main" id="{142C0793-E1F7-4143-8EEE-B1FF00AA2353}"/>
              </a:ext>
            </a:extLst>
          </p:cNvPr>
          <p:cNvSpPr>
            <a:spLocks noGrp="1"/>
          </p:cNvSpPr>
          <p:nvPr>
            <p:ph type="body" sz="quarter" idx="11" hasCustomPrompt="1"/>
          </p:nvPr>
        </p:nvSpPr>
        <p:spPr>
          <a:xfrm>
            <a:off x="451248" y="1143000"/>
            <a:ext cx="8121253" cy="365760"/>
          </a:xfrm>
          <a:solidFill>
            <a:schemeClr val="accent3">
              <a:lumMod val="20000"/>
              <a:lumOff val="80000"/>
            </a:schemeClr>
          </a:solidFill>
        </p:spPr>
        <p:txBody>
          <a:bodyPr anchor="ctr"/>
          <a:lstStyle>
            <a:lvl1pPr marL="91440">
              <a:spcBef>
                <a:spcPts val="600"/>
              </a:spcBef>
              <a:defRPr sz="1800">
                <a:solidFill>
                  <a:schemeClr val="tx2"/>
                </a:solidFill>
              </a:defRPr>
            </a:lvl1pPr>
          </a:lstStyle>
          <a:p>
            <a:pPr lvl="0"/>
            <a:r>
              <a:rPr lang="en-US" dirty="0"/>
              <a:t>EDIT MASTER TEXT STYLES</a:t>
            </a:r>
          </a:p>
        </p:txBody>
      </p:sp>
      <p:pic>
        <p:nvPicPr>
          <p:cNvPr id="9" name="Picture 8">
            <a:extLst>
              <a:ext uri="{FF2B5EF4-FFF2-40B4-BE49-F238E27FC236}">
                <a16:creationId xmlns:a16="http://schemas.microsoft.com/office/drawing/2014/main" id="{04056A5E-5C24-5A43-89B1-56A4CE5439B5}"/>
              </a:ext>
            </a:extLst>
          </p:cNvPr>
          <p:cNvPicPr>
            <a:picLocks noChangeAspect="1"/>
          </p:cNvPicPr>
          <p:nvPr userDrawn="1"/>
        </p:nvPicPr>
        <p:blipFill>
          <a:blip r:embed="rId2"/>
          <a:stretch>
            <a:fillRect/>
          </a:stretch>
        </p:blipFill>
        <p:spPr>
          <a:xfrm>
            <a:off x="451185" y="6400800"/>
            <a:ext cx="2286000" cy="169816"/>
          </a:xfrm>
          <a:prstGeom prst="rect">
            <a:avLst/>
          </a:prstGeom>
        </p:spPr>
      </p:pic>
    </p:spTree>
    <p:extLst>
      <p:ext uri="{BB962C8B-B14F-4D97-AF65-F5344CB8AC3E}">
        <p14:creationId xmlns:p14="http://schemas.microsoft.com/office/powerpoint/2010/main" val="563635413"/>
      </p:ext>
    </p:extLst>
  </p:cSld>
  <p:clrMapOvr>
    <a:masterClrMapping/>
  </p:clrMapOvr>
  <p:extLst>
    <p:ext uri="{DCECCB84-F9BA-43D5-87BE-67443E8EF086}">
      <p15:sldGuideLst xmlns:p15="http://schemas.microsoft.com/office/powerpoint/2012/main">
        <p15:guide id="1" orient="horz" pos="408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Slide 1">
    <p:spTree>
      <p:nvGrpSpPr>
        <p:cNvPr id="1" name=""/>
        <p:cNvGrpSpPr/>
        <p:nvPr/>
      </p:nvGrpSpPr>
      <p:grpSpPr>
        <a:xfrm>
          <a:off x="0" y="0"/>
          <a:ext cx="0" cy="0"/>
          <a:chOff x="0" y="0"/>
          <a:chExt cx="0" cy="0"/>
        </a:xfrm>
      </p:grpSpPr>
      <p:sp>
        <p:nvSpPr>
          <p:cNvPr id="16" name="Title 3"/>
          <p:cNvSpPr>
            <a:spLocks noGrp="1"/>
          </p:cNvSpPr>
          <p:nvPr>
            <p:ph type="title"/>
          </p:nvPr>
        </p:nvSpPr>
        <p:spPr>
          <a:xfrm>
            <a:off x="451186" y="466347"/>
            <a:ext cx="8121315" cy="507831"/>
          </a:xfrm>
        </p:spPr>
        <p:txBody>
          <a:bodyPr/>
          <a:lstStyle>
            <a:lvl1pPr>
              <a:defRPr sz="3200">
                <a:solidFill>
                  <a:schemeClr val="tx2"/>
                </a:solidFill>
                <a:latin typeface="YaleNew" panose="02000602050000020003" pitchFamily="2" charset="77"/>
                <a:cs typeface="Microsoft Sans Serif" panose="020B0604020202020204" pitchFamily="34" charset="0"/>
              </a:defRPr>
            </a:lvl1p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DD700759-2717-AD40-9814-CA77C6E9D6B1}"/>
              </a:ext>
            </a:extLst>
          </p:cNvPr>
          <p:cNvSpPr>
            <a:spLocks noGrp="1"/>
          </p:cNvSpPr>
          <p:nvPr>
            <p:ph type="sldNum" sz="quarter" idx="10"/>
          </p:nvPr>
        </p:nvSpPr>
        <p:spPr/>
        <p:txBody>
          <a:bodyPr/>
          <a:lstStyle>
            <a:lvl1pPr>
              <a:defRPr/>
            </a:lvl1pPr>
          </a:lstStyle>
          <a:p>
            <a:pPr>
              <a:defRPr/>
            </a:pPr>
            <a:fld id="{A48725E7-0BCD-FA4A-B64F-9E36BFFE79F3}" type="slidenum">
              <a:rPr lang="en-US"/>
              <a:pPr>
                <a:defRPr/>
              </a:pPr>
              <a:t>‹#›</a:t>
            </a:fld>
            <a:endParaRPr lang="en-US" dirty="0"/>
          </a:p>
        </p:txBody>
      </p:sp>
      <p:sp>
        <p:nvSpPr>
          <p:cNvPr id="2" name="Rectangle 1">
            <a:extLst>
              <a:ext uri="{FF2B5EF4-FFF2-40B4-BE49-F238E27FC236}">
                <a16:creationId xmlns:a16="http://schemas.microsoft.com/office/drawing/2014/main" id="{5E7FAE46-5523-A449-BBC9-B01DE2E34319}"/>
              </a:ext>
            </a:extLst>
          </p:cNvPr>
          <p:cNvSpPr/>
          <p:nvPr userDrawn="1"/>
        </p:nvSpPr>
        <p:spPr>
          <a:xfrm>
            <a:off x="0" y="1050376"/>
            <a:ext cx="9144000" cy="13716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roxima Nova Regular"/>
            </a:endParaRPr>
          </a:p>
        </p:txBody>
      </p:sp>
      <p:sp>
        <p:nvSpPr>
          <p:cNvPr id="5" name="Text Placeholder 4">
            <a:extLst>
              <a:ext uri="{FF2B5EF4-FFF2-40B4-BE49-F238E27FC236}">
                <a16:creationId xmlns:a16="http://schemas.microsoft.com/office/drawing/2014/main" id="{74660C22-5402-1741-9ACA-7B960AF53EA7}"/>
              </a:ext>
            </a:extLst>
          </p:cNvPr>
          <p:cNvSpPr>
            <a:spLocks noGrp="1"/>
          </p:cNvSpPr>
          <p:nvPr>
            <p:ph type="body" sz="quarter" idx="11"/>
          </p:nvPr>
        </p:nvSpPr>
        <p:spPr>
          <a:xfrm>
            <a:off x="450966" y="1355176"/>
            <a:ext cx="8121253" cy="762000"/>
          </a:xfrm>
        </p:spPr>
        <p:txBody>
          <a:bodyPr anchor="ctr"/>
          <a:lstStyle>
            <a:lvl1pPr>
              <a:defRPr sz="1800">
                <a:solidFill>
                  <a:schemeClr val="tx2"/>
                </a:solidFill>
              </a:defRPr>
            </a:lvl1pPr>
          </a:lstStyle>
          <a:p>
            <a:pPr lvl="0"/>
            <a:r>
              <a:rPr lang="en-US" dirty="0"/>
              <a:t>Edit Master text styles</a:t>
            </a:r>
          </a:p>
        </p:txBody>
      </p:sp>
      <p:sp>
        <p:nvSpPr>
          <p:cNvPr id="8" name="Content Placeholder 7">
            <a:extLst>
              <a:ext uri="{FF2B5EF4-FFF2-40B4-BE49-F238E27FC236}">
                <a16:creationId xmlns:a16="http://schemas.microsoft.com/office/drawing/2014/main" id="{6A3A0CFA-19B1-E741-9C2C-F4F262C3C6A2}"/>
              </a:ext>
            </a:extLst>
          </p:cNvPr>
          <p:cNvSpPr>
            <a:spLocks noGrp="1"/>
          </p:cNvSpPr>
          <p:nvPr>
            <p:ph sz="quarter" idx="12"/>
          </p:nvPr>
        </p:nvSpPr>
        <p:spPr>
          <a:xfrm>
            <a:off x="450966" y="2599288"/>
            <a:ext cx="8121253" cy="3673475"/>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571E2EA7-462B-124D-8E61-A4E5C5F3A175}"/>
              </a:ext>
            </a:extLst>
          </p:cNvPr>
          <p:cNvPicPr>
            <a:picLocks noChangeAspect="1"/>
          </p:cNvPicPr>
          <p:nvPr userDrawn="1"/>
        </p:nvPicPr>
        <p:blipFill>
          <a:blip r:embed="rId2"/>
          <a:stretch>
            <a:fillRect/>
          </a:stretch>
        </p:blipFill>
        <p:spPr>
          <a:xfrm>
            <a:off x="451185" y="6400800"/>
            <a:ext cx="2286000" cy="169816"/>
          </a:xfrm>
          <a:prstGeom prst="rect">
            <a:avLst/>
          </a:prstGeom>
        </p:spPr>
      </p:pic>
    </p:spTree>
    <p:extLst>
      <p:ext uri="{BB962C8B-B14F-4D97-AF65-F5344CB8AC3E}">
        <p14:creationId xmlns:p14="http://schemas.microsoft.com/office/powerpoint/2010/main" val="2131921369"/>
      </p:ext>
    </p:extLst>
  </p:cSld>
  <p:clrMapOvr>
    <a:masterClrMapping/>
  </p:clrMapOvr>
  <p:extLst>
    <p:ext uri="{DCECCB84-F9BA-43D5-87BE-67443E8EF086}">
      <p15:sldGuideLst xmlns:p15="http://schemas.microsoft.com/office/powerpoint/2012/main">
        <p15:guide id="1" orient="horz" pos="408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7741FB7F-4339-CE40-88F6-F6B2A9B73936}"/>
              </a:ext>
            </a:extLst>
          </p:cNvPr>
          <p:cNvSpPr>
            <a:spLocks noGrp="1"/>
          </p:cNvSpPr>
          <p:nvPr>
            <p:ph type="sldNum" sz="quarter" idx="15"/>
          </p:nvPr>
        </p:nvSpPr>
        <p:spPr/>
        <p:txBody>
          <a:bodyPr/>
          <a:lstStyle>
            <a:lvl1pPr>
              <a:defRPr/>
            </a:lvl1pPr>
          </a:lstStyle>
          <a:p>
            <a:pPr>
              <a:defRPr/>
            </a:pPr>
            <a:fld id="{59D14E7F-45AD-DE46-9B52-3C1C3176B3A7}" type="slidenum">
              <a:rPr lang="en-US"/>
              <a:pPr>
                <a:defRPr/>
              </a:pPr>
              <a:t>‹#›</a:t>
            </a:fld>
            <a:endParaRPr lang="en-US" dirty="0"/>
          </a:p>
        </p:txBody>
      </p:sp>
      <p:sp>
        <p:nvSpPr>
          <p:cNvPr id="4" name="Text Placeholder 3">
            <a:extLst>
              <a:ext uri="{FF2B5EF4-FFF2-40B4-BE49-F238E27FC236}">
                <a16:creationId xmlns:a16="http://schemas.microsoft.com/office/drawing/2014/main" id="{AACC622F-487B-E241-B84C-53A83BDC9440}"/>
              </a:ext>
            </a:extLst>
          </p:cNvPr>
          <p:cNvSpPr>
            <a:spLocks noGrp="1"/>
          </p:cNvSpPr>
          <p:nvPr>
            <p:ph type="body" sz="quarter" idx="16" hasCustomPrompt="1"/>
          </p:nvPr>
        </p:nvSpPr>
        <p:spPr>
          <a:xfrm>
            <a:off x="285750" y="2324100"/>
            <a:ext cx="8572500" cy="2209800"/>
          </a:xfrm>
        </p:spPr>
        <p:txBody>
          <a:bodyPr anchor="ctr"/>
          <a:lstStyle>
            <a:lvl1pPr>
              <a:defRPr sz="6000">
                <a:latin typeface="YaleNew" panose="02000602050000020003" pitchFamily="2" charset="77"/>
              </a:defRPr>
            </a:lvl1pPr>
          </a:lstStyle>
          <a:p>
            <a:pPr lvl="0"/>
            <a:r>
              <a:rPr lang="en-US" dirty="0"/>
              <a:t>Divider Slide</a:t>
            </a:r>
          </a:p>
        </p:txBody>
      </p:sp>
      <p:pic>
        <p:nvPicPr>
          <p:cNvPr id="6" name="Picture 5">
            <a:extLst>
              <a:ext uri="{FF2B5EF4-FFF2-40B4-BE49-F238E27FC236}">
                <a16:creationId xmlns:a16="http://schemas.microsoft.com/office/drawing/2014/main" id="{6E3FB10E-A6B9-6844-91DD-2EB1AE209795}"/>
              </a:ext>
            </a:extLst>
          </p:cNvPr>
          <p:cNvPicPr>
            <a:picLocks noChangeAspect="1"/>
          </p:cNvPicPr>
          <p:nvPr userDrawn="1"/>
        </p:nvPicPr>
        <p:blipFill>
          <a:blip r:embed="rId2"/>
          <a:stretch>
            <a:fillRect/>
          </a:stretch>
        </p:blipFill>
        <p:spPr>
          <a:xfrm>
            <a:off x="451185" y="6400800"/>
            <a:ext cx="2286000" cy="169816"/>
          </a:xfrm>
          <a:prstGeom prst="rect">
            <a:avLst/>
          </a:prstGeom>
        </p:spPr>
      </p:pic>
    </p:spTree>
    <p:extLst>
      <p:ext uri="{BB962C8B-B14F-4D97-AF65-F5344CB8AC3E}">
        <p14:creationId xmlns:p14="http://schemas.microsoft.com/office/powerpoint/2010/main" val="871298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ontent Slide 1">
    <p:spTree>
      <p:nvGrpSpPr>
        <p:cNvPr id="1" name=""/>
        <p:cNvGrpSpPr/>
        <p:nvPr/>
      </p:nvGrpSpPr>
      <p:grpSpPr>
        <a:xfrm>
          <a:off x="0" y="0"/>
          <a:ext cx="0" cy="0"/>
          <a:chOff x="0" y="0"/>
          <a:chExt cx="0" cy="0"/>
        </a:xfrm>
      </p:grpSpPr>
      <p:sp>
        <p:nvSpPr>
          <p:cNvPr id="16" name="Title 3"/>
          <p:cNvSpPr>
            <a:spLocks noGrp="1"/>
          </p:cNvSpPr>
          <p:nvPr>
            <p:ph type="title"/>
          </p:nvPr>
        </p:nvSpPr>
        <p:spPr>
          <a:xfrm>
            <a:off x="451186" y="466347"/>
            <a:ext cx="8121315" cy="507831"/>
          </a:xfrm>
        </p:spPr>
        <p:txBody>
          <a:bodyPr/>
          <a:lstStyle>
            <a:lvl1pPr>
              <a:defRPr sz="3200">
                <a:solidFill>
                  <a:schemeClr val="tx2"/>
                </a:solidFill>
                <a:latin typeface="YaleNew" panose="02000602050000020003" pitchFamily="2" charset="77"/>
                <a:cs typeface="Microsoft Sans Serif" panose="020B0604020202020204" pitchFamily="34" charset="0"/>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DD700759-2717-AD40-9814-CA77C6E9D6B1}"/>
              </a:ext>
            </a:extLst>
          </p:cNvPr>
          <p:cNvSpPr>
            <a:spLocks noGrp="1"/>
          </p:cNvSpPr>
          <p:nvPr>
            <p:ph type="sldNum" sz="quarter" idx="10"/>
          </p:nvPr>
        </p:nvSpPr>
        <p:spPr/>
        <p:txBody>
          <a:bodyPr/>
          <a:lstStyle>
            <a:lvl1pPr>
              <a:defRPr/>
            </a:lvl1pPr>
          </a:lstStyle>
          <a:p>
            <a:pPr>
              <a:defRPr/>
            </a:pPr>
            <a:fld id="{A48725E7-0BCD-FA4A-B64F-9E36BFFE79F3}" type="slidenum">
              <a:rPr lang="en-US"/>
              <a:pPr>
                <a:defRPr/>
              </a:pPr>
              <a:t>‹#›</a:t>
            </a:fld>
            <a:endParaRPr lang="en-US" dirty="0"/>
          </a:p>
        </p:txBody>
      </p:sp>
      <p:sp>
        <p:nvSpPr>
          <p:cNvPr id="3" name="Text Placeholder 2">
            <a:extLst>
              <a:ext uri="{FF2B5EF4-FFF2-40B4-BE49-F238E27FC236}">
                <a16:creationId xmlns:a16="http://schemas.microsoft.com/office/drawing/2014/main" id="{142C0793-E1F7-4143-8EEE-B1FF00AA2353}"/>
              </a:ext>
            </a:extLst>
          </p:cNvPr>
          <p:cNvSpPr>
            <a:spLocks noGrp="1"/>
          </p:cNvSpPr>
          <p:nvPr>
            <p:ph type="body" sz="quarter" idx="11" hasCustomPrompt="1"/>
          </p:nvPr>
        </p:nvSpPr>
        <p:spPr>
          <a:xfrm>
            <a:off x="451248" y="1143000"/>
            <a:ext cx="8121253" cy="365760"/>
          </a:xfrm>
          <a:solidFill>
            <a:schemeClr val="accent3">
              <a:lumMod val="20000"/>
              <a:lumOff val="80000"/>
            </a:schemeClr>
          </a:solidFill>
        </p:spPr>
        <p:txBody>
          <a:bodyPr anchor="ctr"/>
          <a:lstStyle>
            <a:lvl1pPr marL="91440">
              <a:defRPr sz="1800">
                <a:solidFill>
                  <a:schemeClr val="tx2"/>
                </a:solidFill>
              </a:defRPr>
            </a:lvl1pPr>
          </a:lstStyle>
          <a:p>
            <a:pPr lvl="0"/>
            <a:r>
              <a:rPr lang="en-US" dirty="0"/>
              <a:t>EDIT MASTER TEXT STYLES</a:t>
            </a:r>
          </a:p>
        </p:txBody>
      </p:sp>
      <p:sp>
        <p:nvSpPr>
          <p:cNvPr id="8" name="Content Placeholder 7">
            <a:extLst>
              <a:ext uri="{FF2B5EF4-FFF2-40B4-BE49-F238E27FC236}">
                <a16:creationId xmlns:a16="http://schemas.microsoft.com/office/drawing/2014/main" id="{C8433FC3-5296-964B-AD6E-84BADB8C2AA7}"/>
              </a:ext>
            </a:extLst>
          </p:cNvPr>
          <p:cNvSpPr>
            <a:spLocks noGrp="1"/>
          </p:cNvSpPr>
          <p:nvPr>
            <p:ph sz="quarter" idx="13"/>
          </p:nvPr>
        </p:nvSpPr>
        <p:spPr>
          <a:xfrm>
            <a:off x="4572000" y="1676400"/>
            <a:ext cx="4000500" cy="4572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7">
            <a:extLst>
              <a:ext uri="{FF2B5EF4-FFF2-40B4-BE49-F238E27FC236}">
                <a16:creationId xmlns:a16="http://schemas.microsoft.com/office/drawing/2014/main" id="{E5A66AA7-1DC7-CD42-AA8F-4303706B4626}"/>
              </a:ext>
            </a:extLst>
          </p:cNvPr>
          <p:cNvSpPr>
            <a:spLocks noGrp="1"/>
          </p:cNvSpPr>
          <p:nvPr>
            <p:ph sz="quarter" idx="14"/>
          </p:nvPr>
        </p:nvSpPr>
        <p:spPr>
          <a:xfrm>
            <a:off x="449122" y="1676400"/>
            <a:ext cx="4000500" cy="4572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96EDEB79-33A2-0C48-A8FA-E329EC25BAE3}"/>
              </a:ext>
            </a:extLst>
          </p:cNvPr>
          <p:cNvPicPr>
            <a:picLocks noChangeAspect="1"/>
          </p:cNvPicPr>
          <p:nvPr userDrawn="1"/>
        </p:nvPicPr>
        <p:blipFill>
          <a:blip r:embed="rId2"/>
          <a:stretch>
            <a:fillRect/>
          </a:stretch>
        </p:blipFill>
        <p:spPr>
          <a:xfrm>
            <a:off x="451185" y="6400800"/>
            <a:ext cx="2286000" cy="169816"/>
          </a:xfrm>
          <a:prstGeom prst="rect">
            <a:avLst/>
          </a:prstGeom>
        </p:spPr>
      </p:pic>
    </p:spTree>
    <p:extLst>
      <p:ext uri="{BB962C8B-B14F-4D97-AF65-F5344CB8AC3E}">
        <p14:creationId xmlns:p14="http://schemas.microsoft.com/office/powerpoint/2010/main" val="499834758"/>
      </p:ext>
    </p:extLst>
  </p:cSld>
  <p:clrMapOvr>
    <a:masterClrMapping/>
  </p:clrMapOvr>
  <p:extLst>
    <p:ext uri="{DCECCB84-F9BA-43D5-87BE-67443E8EF086}">
      <p15:sldGuideLst xmlns:p15="http://schemas.microsoft.com/office/powerpoint/2012/main">
        <p15:guide id="1" orient="horz" pos="408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bullets">
    <p:spTree>
      <p:nvGrpSpPr>
        <p:cNvPr id="1" name=""/>
        <p:cNvGrpSpPr/>
        <p:nvPr/>
      </p:nvGrpSpPr>
      <p:grpSpPr>
        <a:xfrm>
          <a:off x="0" y="0"/>
          <a:ext cx="0" cy="0"/>
          <a:chOff x="0" y="0"/>
          <a:chExt cx="0" cy="0"/>
        </a:xfrm>
      </p:grpSpPr>
      <p:sp>
        <p:nvSpPr>
          <p:cNvPr id="14" name="Text Placeholder 1"/>
          <p:cNvSpPr>
            <a:spLocks noGrp="1"/>
          </p:cNvSpPr>
          <p:nvPr>
            <p:ph type="body" sz="quarter" idx="4294967295"/>
          </p:nvPr>
        </p:nvSpPr>
        <p:spPr>
          <a:xfrm>
            <a:off x="451185" y="1143000"/>
            <a:ext cx="8121316" cy="4800600"/>
          </a:xfrm>
        </p:spPr>
        <p:txBody>
          <a:bodyPr/>
          <a:lstStyle>
            <a:lvl1pPr marL="160735" indent="-160735">
              <a:buFont typeface="Arial" panose="020B0604020202020204" pitchFamily="34" charset="0"/>
              <a:buChar char="•"/>
              <a:defRPr i="0">
                <a:solidFill>
                  <a:schemeClr val="tx2"/>
                </a:solidFill>
                <a:latin typeface="Microsoft Sans Serif" panose="020B0604020202020204" pitchFamily="34" charset="0"/>
                <a:cs typeface="Microsoft Sans Serif" panose="020B0604020202020204" pitchFamily="34" charset="0"/>
              </a:defRPr>
            </a:lvl1pPr>
            <a:lvl2pPr>
              <a:defRPr i="0">
                <a:solidFill>
                  <a:schemeClr val="tx2"/>
                </a:solidFill>
                <a:latin typeface="Microsoft Sans Serif" panose="020B0604020202020204" pitchFamily="34" charset="0"/>
                <a:cs typeface="Microsoft Sans Serif" panose="020B0604020202020204" pitchFamily="34" charset="0"/>
              </a:defRPr>
            </a:lvl2pPr>
            <a:lvl3pPr>
              <a:defRPr i="0">
                <a:solidFill>
                  <a:schemeClr val="tx2"/>
                </a:solidFill>
                <a:latin typeface="Microsoft Sans Serif" panose="020B0604020202020204" pitchFamily="34" charset="0"/>
                <a:cs typeface="Microsoft Sans Serif" panose="020B0604020202020204" pitchFamily="34" charset="0"/>
              </a:defRPr>
            </a:lvl3pPr>
            <a:lvl4pPr>
              <a:defRPr i="0">
                <a:solidFill>
                  <a:schemeClr val="tx2"/>
                </a:solidFill>
                <a:latin typeface="Microsoft Sans Serif" panose="020B0604020202020204" pitchFamily="34" charset="0"/>
                <a:cs typeface="Microsoft Sans Serif" panose="020B06040202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6" name="Title 3"/>
          <p:cNvSpPr>
            <a:spLocks noGrp="1"/>
          </p:cNvSpPr>
          <p:nvPr>
            <p:ph type="title"/>
          </p:nvPr>
        </p:nvSpPr>
        <p:spPr>
          <a:xfrm>
            <a:off x="451186" y="466347"/>
            <a:ext cx="8121315" cy="507831"/>
          </a:xfrm>
        </p:spPr>
        <p:txBody>
          <a:bodyPr/>
          <a:lstStyle>
            <a:lvl1pPr>
              <a:defRPr sz="3200">
                <a:solidFill>
                  <a:schemeClr val="tx2"/>
                </a:solidFill>
                <a:latin typeface="YaleNew" panose="02000602050000020003" pitchFamily="2" charset="77"/>
                <a:cs typeface="Microsoft Sans Serif" panose="020B0604020202020204" pitchFamily="34" charset="0"/>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47B60CCC-B084-C348-9BCD-BBA56EC3E47E}"/>
              </a:ext>
            </a:extLst>
          </p:cNvPr>
          <p:cNvSpPr>
            <a:spLocks noGrp="1"/>
          </p:cNvSpPr>
          <p:nvPr>
            <p:ph type="sldNum" sz="quarter" idx="10"/>
          </p:nvPr>
        </p:nvSpPr>
        <p:spPr/>
        <p:txBody>
          <a:bodyPr/>
          <a:lstStyle>
            <a:lvl1pPr>
              <a:defRPr/>
            </a:lvl1pPr>
          </a:lstStyle>
          <a:p>
            <a:pPr>
              <a:defRPr/>
            </a:pPr>
            <a:fld id="{5A0BCCF5-4884-6E4B-9EA1-561DD01E3524}" type="slidenum">
              <a:rPr lang="en-US"/>
              <a:pPr>
                <a:defRPr/>
              </a:pPr>
              <a:t>‹#›</a:t>
            </a:fld>
            <a:endParaRPr lang="en-US" dirty="0"/>
          </a:p>
        </p:txBody>
      </p:sp>
      <p:pic>
        <p:nvPicPr>
          <p:cNvPr id="6" name="Picture 5">
            <a:extLst>
              <a:ext uri="{FF2B5EF4-FFF2-40B4-BE49-F238E27FC236}">
                <a16:creationId xmlns:a16="http://schemas.microsoft.com/office/drawing/2014/main" id="{84115AB7-1460-1049-B47A-5563EDF67F95}"/>
              </a:ext>
            </a:extLst>
          </p:cNvPr>
          <p:cNvPicPr>
            <a:picLocks noChangeAspect="1"/>
          </p:cNvPicPr>
          <p:nvPr userDrawn="1"/>
        </p:nvPicPr>
        <p:blipFill>
          <a:blip r:embed="rId2"/>
          <a:stretch>
            <a:fillRect/>
          </a:stretch>
        </p:blipFill>
        <p:spPr>
          <a:xfrm>
            <a:off x="451185" y="6400800"/>
            <a:ext cx="2286000" cy="169816"/>
          </a:xfrm>
          <a:prstGeom prst="rect">
            <a:avLst/>
          </a:prstGeom>
        </p:spPr>
      </p:pic>
    </p:spTree>
    <p:extLst>
      <p:ext uri="{BB962C8B-B14F-4D97-AF65-F5344CB8AC3E}">
        <p14:creationId xmlns:p14="http://schemas.microsoft.com/office/powerpoint/2010/main" val="94821166"/>
      </p:ext>
    </p:extLst>
  </p:cSld>
  <p:clrMapOvr>
    <a:masterClrMapping/>
  </p:clrMapOvr>
  <p:extLst>
    <p:ext uri="{DCECCB84-F9BA-43D5-87BE-67443E8EF086}">
      <p15:sldGuideLst xmlns:p15="http://schemas.microsoft.com/office/powerpoint/2012/main">
        <p15:guide id="1" orient="horz" pos="72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D2636B2-A160-994F-823A-B4842843481B}"/>
              </a:ext>
            </a:extLst>
          </p:cNvPr>
          <p:cNvSpPr>
            <a:spLocks noGrp="1"/>
          </p:cNvSpPr>
          <p:nvPr>
            <p:ph type="title"/>
          </p:nvPr>
        </p:nvSpPr>
        <p:spPr bwMode="auto">
          <a:xfrm>
            <a:off x="465138" y="466725"/>
            <a:ext cx="81724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dirty="0"/>
              <a:t>Title</a:t>
            </a:r>
          </a:p>
        </p:txBody>
      </p:sp>
      <p:sp>
        <p:nvSpPr>
          <p:cNvPr id="1027" name="Text Placeholder 2">
            <a:extLst>
              <a:ext uri="{FF2B5EF4-FFF2-40B4-BE49-F238E27FC236}">
                <a16:creationId xmlns:a16="http://schemas.microsoft.com/office/drawing/2014/main" id="{CEDDAC83-1CA6-5842-93DA-FC551F2B83A7}"/>
              </a:ext>
            </a:extLst>
          </p:cNvPr>
          <p:cNvSpPr>
            <a:spLocks noGrp="1"/>
          </p:cNvSpPr>
          <p:nvPr>
            <p:ph type="body" idx="1"/>
          </p:nvPr>
        </p:nvSpPr>
        <p:spPr bwMode="auto">
          <a:xfrm>
            <a:off x="465138" y="1323975"/>
            <a:ext cx="817245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7" name="Slide Number Placeholder 5">
            <a:extLst>
              <a:ext uri="{FF2B5EF4-FFF2-40B4-BE49-F238E27FC236}">
                <a16:creationId xmlns:a16="http://schemas.microsoft.com/office/drawing/2014/main" id="{34BFCD74-2D11-411D-BA34-B9AF6CDF1527}"/>
              </a:ext>
            </a:extLst>
          </p:cNvPr>
          <p:cNvSpPr>
            <a:spLocks noGrp="1"/>
          </p:cNvSpPr>
          <p:nvPr>
            <p:ph type="sldNum" sz="quarter" idx="4"/>
          </p:nvPr>
        </p:nvSpPr>
        <p:spPr>
          <a:xfrm>
            <a:off x="6580188" y="6407152"/>
            <a:ext cx="2057400" cy="214313"/>
          </a:xfrm>
          <a:prstGeom prst="rect">
            <a:avLst/>
          </a:prstGeom>
        </p:spPr>
        <p:txBody>
          <a:bodyPr vert="horz" lIns="0" tIns="0" rIns="0" bIns="0" rtlCol="0" anchor="t"/>
          <a:lstStyle>
            <a:lvl1pPr algn="r" defTabSz="257175" eaLnBrk="1" fontAlgn="auto" hangingPunct="1">
              <a:spcBef>
                <a:spcPts val="0"/>
              </a:spcBef>
              <a:spcAft>
                <a:spcPts val="0"/>
              </a:spcAft>
              <a:defRPr sz="675" b="0" i="0" baseline="0">
                <a:solidFill>
                  <a:prstClr val="black">
                    <a:tint val="75000"/>
                  </a:prstClr>
                </a:solidFill>
                <a:latin typeface="Microsoft Sans Serif" panose="020B0604020202020204" pitchFamily="34" charset="0"/>
              </a:defRPr>
            </a:lvl1pPr>
          </a:lstStyle>
          <a:p>
            <a:pPr>
              <a:defRPr/>
            </a:pPr>
            <a:fld id="{6E185F3A-9EB0-004F-8466-36A321E6E181}"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866" r:id="rId1"/>
    <p:sldLayoutId id="2147483785" r:id="rId2"/>
    <p:sldLayoutId id="2147483809" r:id="rId3"/>
    <p:sldLayoutId id="2147483783" r:id="rId4"/>
    <p:sldLayoutId id="2147483844" r:id="rId5"/>
    <p:sldLayoutId id="2147483843" r:id="rId6"/>
    <p:sldLayoutId id="2147483865" r:id="rId7"/>
    <p:sldLayoutId id="2147483845" r:id="rId8"/>
    <p:sldLayoutId id="2147483784" r:id="rId9"/>
    <p:sldLayoutId id="2147483803" r:id="rId10"/>
    <p:sldLayoutId id="2147483812" r:id="rId11"/>
    <p:sldLayoutId id="2147483814" r:id="rId12"/>
    <p:sldLayoutId id="2147483897" r:id="rId13"/>
    <p:sldLayoutId id="2147483838" r:id="rId14"/>
    <p:sldLayoutId id="2147483840" r:id="rId15"/>
    <p:sldLayoutId id="2147483842" r:id="rId16"/>
    <p:sldLayoutId id="2147483841" r:id="rId17"/>
    <p:sldLayoutId id="2147483839" r:id="rId18"/>
    <p:sldLayoutId id="2147483802" r:id="rId19"/>
    <p:sldLayoutId id="2147483811" r:id="rId20"/>
    <p:sldLayoutId id="2147483798" r:id="rId21"/>
    <p:sldLayoutId id="2147483816" r:id="rId22"/>
    <p:sldLayoutId id="2147483788" r:id="rId23"/>
    <p:sldLayoutId id="2147483804" r:id="rId24"/>
    <p:sldLayoutId id="2147483808" r:id="rId25"/>
    <p:sldLayoutId id="2147483789" r:id="rId26"/>
    <p:sldLayoutId id="2147483805" r:id="rId27"/>
    <p:sldLayoutId id="2147483806" r:id="rId28"/>
    <p:sldLayoutId id="2147483807" r:id="rId29"/>
    <p:sldLayoutId id="2147483795" r:id="rId30"/>
  </p:sldLayoutIdLst>
  <p:hf hdr="0" ftr="0" dt="0"/>
  <p:txStyles>
    <p:titleStyle>
      <a:lvl1pPr algn="l" defTabSz="514350" rtl="0" eaLnBrk="1" fontAlgn="base" hangingPunct="1">
        <a:spcBef>
          <a:spcPts val="563"/>
        </a:spcBef>
        <a:spcAft>
          <a:spcPct val="0"/>
        </a:spcAft>
        <a:defRPr sz="3200" b="0" kern="1200">
          <a:solidFill>
            <a:schemeClr val="tx2"/>
          </a:solidFill>
          <a:latin typeface="YaleNew" panose="02000602050000020003" pitchFamily="2" charset="77"/>
          <a:ea typeface="+mj-ea"/>
          <a:cs typeface="Microsoft Sans Serif" panose="020B0604020202020204" pitchFamily="34" charset="0"/>
        </a:defRPr>
      </a:lvl1pPr>
      <a:lvl2pPr algn="l" defTabSz="514350" rtl="0" eaLnBrk="1" fontAlgn="base" hangingPunct="1">
        <a:spcBef>
          <a:spcPts val="563"/>
        </a:spcBef>
        <a:spcAft>
          <a:spcPct val="0"/>
        </a:spcAft>
        <a:defRPr sz="1650" b="1">
          <a:solidFill>
            <a:schemeClr val="tx1"/>
          </a:solidFill>
          <a:latin typeface="Arial" charset="0"/>
        </a:defRPr>
      </a:lvl2pPr>
      <a:lvl3pPr algn="l" defTabSz="514350" rtl="0" eaLnBrk="1" fontAlgn="base" hangingPunct="1">
        <a:spcBef>
          <a:spcPts val="563"/>
        </a:spcBef>
        <a:spcAft>
          <a:spcPct val="0"/>
        </a:spcAft>
        <a:defRPr sz="1650" b="1">
          <a:solidFill>
            <a:schemeClr val="tx1"/>
          </a:solidFill>
          <a:latin typeface="Arial" charset="0"/>
        </a:defRPr>
      </a:lvl3pPr>
      <a:lvl4pPr algn="l" defTabSz="514350" rtl="0" eaLnBrk="1" fontAlgn="base" hangingPunct="1">
        <a:spcBef>
          <a:spcPts val="563"/>
        </a:spcBef>
        <a:spcAft>
          <a:spcPct val="0"/>
        </a:spcAft>
        <a:defRPr sz="1650" b="1">
          <a:solidFill>
            <a:schemeClr val="tx1"/>
          </a:solidFill>
          <a:latin typeface="Arial" charset="0"/>
        </a:defRPr>
      </a:lvl4pPr>
      <a:lvl5pPr algn="l" defTabSz="514350" rtl="0" eaLnBrk="1" fontAlgn="base" hangingPunct="1">
        <a:spcBef>
          <a:spcPts val="563"/>
        </a:spcBef>
        <a:spcAft>
          <a:spcPct val="0"/>
        </a:spcAft>
        <a:defRPr sz="1650" b="1">
          <a:solidFill>
            <a:schemeClr val="tx1"/>
          </a:solidFill>
          <a:latin typeface="Arial" charset="0"/>
        </a:defRPr>
      </a:lvl5pPr>
      <a:lvl6pPr marL="342900" algn="l" defTabSz="514350" rtl="0" eaLnBrk="1" fontAlgn="base" hangingPunct="1">
        <a:spcBef>
          <a:spcPts val="563"/>
        </a:spcBef>
        <a:spcAft>
          <a:spcPct val="0"/>
        </a:spcAft>
        <a:defRPr sz="1650" b="1">
          <a:solidFill>
            <a:schemeClr val="tx1"/>
          </a:solidFill>
          <a:latin typeface="Arial" charset="0"/>
        </a:defRPr>
      </a:lvl6pPr>
      <a:lvl7pPr marL="685800" algn="l" defTabSz="514350" rtl="0" eaLnBrk="1" fontAlgn="base" hangingPunct="1">
        <a:spcBef>
          <a:spcPts val="563"/>
        </a:spcBef>
        <a:spcAft>
          <a:spcPct val="0"/>
        </a:spcAft>
        <a:defRPr sz="1650" b="1">
          <a:solidFill>
            <a:schemeClr val="tx1"/>
          </a:solidFill>
          <a:latin typeface="Arial" charset="0"/>
        </a:defRPr>
      </a:lvl7pPr>
      <a:lvl8pPr marL="1028700" algn="l" defTabSz="514350" rtl="0" eaLnBrk="1" fontAlgn="base" hangingPunct="1">
        <a:spcBef>
          <a:spcPts val="563"/>
        </a:spcBef>
        <a:spcAft>
          <a:spcPct val="0"/>
        </a:spcAft>
        <a:defRPr sz="1650" b="1">
          <a:solidFill>
            <a:schemeClr val="tx1"/>
          </a:solidFill>
          <a:latin typeface="Arial" charset="0"/>
        </a:defRPr>
      </a:lvl8pPr>
      <a:lvl9pPr marL="1371600" algn="l" defTabSz="514350" rtl="0" eaLnBrk="1" fontAlgn="base" hangingPunct="1">
        <a:spcBef>
          <a:spcPts val="563"/>
        </a:spcBef>
        <a:spcAft>
          <a:spcPct val="0"/>
        </a:spcAft>
        <a:defRPr sz="1650" b="1">
          <a:solidFill>
            <a:schemeClr val="tx1"/>
          </a:solidFill>
          <a:latin typeface="Arial" charset="0"/>
        </a:defRPr>
      </a:lvl9pPr>
    </p:titleStyle>
    <p:bodyStyle>
      <a:lvl1pPr algn="l" defTabSz="514350" rtl="0" eaLnBrk="1" fontAlgn="base" hangingPunct="1">
        <a:lnSpc>
          <a:spcPct val="120000"/>
        </a:lnSpc>
        <a:spcBef>
          <a:spcPts val="563"/>
        </a:spcBef>
        <a:spcAft>
          <a:spcPct val="0"/>
        </a:spcAft>
        <a:buFont typeface="Arial" panose="020B0604020202020204" pitchFamily="34" charset="0"/>
        <a:defRPr sz="1800" i="0" kern="1200">
          <a:solidFill>
            <a:schemeClr val="tx2"/>
          </a:solidFill>
          <a:latin typeface="Microsoft Sans Serif" panose="020B0604020202020204" pitchFamily="34" charset="0"/>
          <a:ea typeface="+mn-ea"/>
          <a:cs typeface="Microsoft Sans Serif" panose="020B0604020202020204" pitchFamily="34" charset="0"/>
        </a:defRPr>
      </a:lvl1pPr>
      <a:lvl2pPr marL="417910" indent="-160735" algn="l" defTabSz="514350" rtl="0" eaLnBrk="1" fontAlgn="base" hangingPunct="1">
        <a:lnSpc>
          <a:spcPct val="120000"/>
        </a:lnSpc>
        <a:spcBef>
          <a:spcPts val="281"/>
        </a:spcBef>
        <a:spcAft>
          <a:spcPct val="0"/>
        </a:spcAft>
        <a:buSzPct val="100000"/>
        <a:buFont typeface="Arial" panose="020B0604020202020204" pitchFamily="34" charset="0"/>
        <a:buChar char="•"/>
        <a:defRPr sz="1600" i="0" kern="1200">
          <a:solidFill>
            <a:schemeClr val="tx2"/>
          </a:solidFill>
          <a:latin typeface="Microsoft Sans Serif" panose="020B0604020202020204" pitchFamily="34" charset="0"/>
          <a:ea typeface="+mn-ea"/>
          <a:cs typeface="Microsoft Sans Serif" panose="020B0604020202020204" pitchFamily="34" charset="0"/>
        </a:defRPr>
      </a:lvl2pPr>
      <a:lvl3pPr marL="675085" indent="-160735" algn="l" defTabSz="514350" rtl="0" eaLnBrk="1" fontAlgn="base" hangingPunct="1">
        <a:lnSpc>
          <a:spcPct val="120000"/>
        </a:lnSpc>
        <a:spcBef>
          <a:spcPts val="281"/>
        </a:spcBef>
        <a:spcAft>
          <a:spcPct val="0"/>
        </a:spcAft>
        <a:buSzPct val="100000"/>
        <a:buFont typeface="Arial" panose="020B0604020202020204" pitchFamily="34" charset="0"/>
        <a:buChar char="•"/>
        <a:defRPr sz="1400" i="0" kern="1200">
          <a:solidFill>
            <a:schemeClr val="tx2"/>
          </a:solidFill>
          <a:latin typeface="Microsoft Sans Serif" panose="020B0604020202020204" pitchFamily="34" charset="0"/>
          <a:ea typeface="+mn-ea"/>
          <a:cs typeface="Microsoft Sans Serif" panose="020B0604020202020204" pitchFamily="34" charset="0"/>
        </a:defRPr>
      </a:lvl3pPr>
      <a:lvl4pPr marL="932260" indent="-160735" algn="l" defTabSz="514350" rtl="0" eaLnBrk="1" fontAlgn="base" hangingPunct="1">
        <a:lnSpc>
          <a:spcPct val="120000"/>
        </a:lnSpc>
        <a:spcBef>
          <a:spcPts val="281"/>
        </a:spcBef>
        <a:spcAft>
          <a:spcPct val="0"/>
        </a:spcAft>
        <a:buSzPct val="100000"/>
        <a:buFont typeface="Arial" panose="020B0604020202020204" pitchFamily="34" charset="0"/>
        <a:buChar char="•"/>
        <a:defRPr sz="1200" i="0" kern="1200">
          <a:solidFill>
            <a:schemeClr val="tx2"/>
          </a:solidFill>
          <a:latin typeface="Microsoft Sans Serif" panose="020B0604020202020204" pitchFamily="34" charset="0"/>
          <a:ea typeface="+mn-ea"/>
          <a:cs typeface="Microsoft Sans Serif" panose="020B0604020202020204" pitchFamily="34" charset="0"/>
        </a:defRPr>
      </a:lvl4pPr>
      <a:lvl5pPr marL="1189435" indent="-160735" algn="l" defTabSz="514350" rtl="0" eaLnBrk="1" fontAlgn="base" hangingPunct="1">
        <a:lnSpc>
          <a:spcPct val="120000"/>
        </a:lnSpc>
        <a:spcBef>
          <a:spcPts val="281"/>
        </a:spcBef>
        <a:spcAft>
          <a:spcPct val="0"/>
        </a:spcAft>
        <a:buSzPct val="100000"/>
        <a:buFont typeface="Arial" panose="020B0604020202020204" pitchFamily="34" charset="0"/>
        <a:buChar char="•"/>
        <a:defRPr sz="1050" i="0" kern="1200">
          <a:solidFill>
            <a:schemeClr val="tx2"/>
          </a:solidFill>
          <a:latin typeface="Microsoft Sans Serif" panose="020B0604020202020204" pitchFamily="34" charset="0"/>
          <a:ea typeface="+mn-ea"/>
          <a:cs typeface="Microsoft Sans Serif" panose="020B060402020202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23.sv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5.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hyperlink" Target="mailto:jose.briones@yale.edu"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hyperlink" Target="mailto:emily.lee@yale.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8.svg"/><Relationship Id="rId5" Type="http://schemas.openxmlformats.org/officeDocument/2006/relationships/image" Target="../media/image12.pn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26" name="Picture 2" descr="Can You Get a Tattoo While Pregnant: 3 Doctors on the Safety Risk">
            <a:extLst>
              <a:ext uri="{FF2B5EF4-FFF2-40B4-BE49-F238E27FC236}">
                <a16:creationId xmlns:a16="http://schemas.microsoft.com/office/drawing/2014/main" id="{B54BBA02-1DE6-314C-87FF-7A5D7E9AAAC4}"/>
              </a:ext>
            </a:extLst>
          </p:cNvPr>
          <p:cNvPicPr>
            <a:picLocks noChangeAspect="1" noChangeArrowheads="1"/>
          </p:cNvPicPr>
          <p:nvPr/>
        </p:nvPicPr>
        <p:blipFill rotWithShape="1">
          <a:blip r:embed="rId3">
            <a:alphaModFix amt="41000"/>
            <a:extLst>
              <a:ext uri="{28A0092B-C50C-407E-A947-70E740481C1C}">
                <a14:useLocalDpi xmlns:a14="http://schemas.microsoft.com/office/drawing/2010/main" val="0"/>
              </a:ext>
            </a:extLst>
          </a:blip>
          <a:srcRect b="7428"/>
          <a:stretch/>
        </p:blipFill>
        <p:spPr bwMode="auto">
          <a:xfrm>
            <a:off x="0" y="0"/>
            <a:ext cx="9144000" cy="5638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
            <a:extLst>
              <a:ext uri="{FF2B5EF4-FFF2-40B4-BE49-F238E27FC236}">
                <a16:creationId xmlns:a16="http://schemas.microsoft.com/office/drawing/2014/main" id="{A239D980-B0A6-B945-91C5-8110BC4EBEC3}"/>
              </a:ext>
            </a:extLst>
          </p:cNvPr>
          <p:cNvSpPr>
            <a:spLocks noGrp="1"/>
          </p:cNvSpPr>
          <p:nvPr>
            <p:ph type="body" sz="quarter" idx="14"/>
          </p:nvPr>
        </p:nvSpPr>
        <p:spPr>
          <a:xfrm>
            <a:off x="460139" y="3634740"/>
            <a:ext cx="8171470" cy="1112520"/>
          </a:xfrm>
        </p:spPr>
        <p:txBody>
          <a:bodyPr/>
          <a:lstStyle/>
          <a:p>
            <a:r>
              <a:rPr lang="en-US" dirty="0">
                <a:latin typeface="Arial" panose="020B0604020202020204" pitchFamily="34" charset="0"/>
                <a:cs typeface="Arial" panose="020B0604020202020204" pitchFamily="34" charset="0"/>
              </a:rPr>
              <a:t>Jose Cortes-Briones, PhD</a:t>
            </a:r>
          </a:p>
          <a:p>
            <a:r>
              <a:rPr lang="en-US" dirty="0">
                <a:latin typeface="Arial" panose="020B0604020202020204" pitchFamily="34" charset="0"/>
                <a:cs typeface="Arial" panose="020B0604020202020204" pitchFamily="34" charset="0"/>
              </a:rPr>
              <a:t>Emily Lee, MD</a:t>
            </a:r>
          </a:p>
        </p:txBody>
      </p:sp>
      <p:sp>
        <p:nvSpPr>
          <p:cNvPr id="9" name="Title 2">
            <a:extLst>
              <a:ext uri="{FF2B5EF4-FFF2-40B4-BE49-F238E27FC236}">
                <a16:creationId xmlns:a16="http://schemas.microsoft.com/office/drawing/2014/main" id="{51E22E53-9AF4-874E-A945-97505D22F492}"/>
              </a:ext>
            </a:extLst>
          </p:cNvPr>
          <p:cNvSpPr>
            <a:spLocks noGrp="1"/>
          </p:cNvSpPr>
          <p:nvPr>
            <p:ph type="title"/>
          </p:nvPr>
        </p:nvSpPr>
        <p:spPr>
          <a:xfrm>
            <a:off x="459462" y="1447799"/>
            <a:ext cx="8172147" cy="2743201"/>
          </a:xfrm>
        </p:spPr>
        <p:txBody>
          <a:bodyPr/>
          <a:lstStyle/>
          <a:p>
            <a:r>
              <a:rPr lang="en-US" dirty="0">
                <a:latin typeface="Arial" panose="020B0604020202020204" pitchFamily="34" charset="0"/>
                <a:cs typeface="Arial" panose="020B0604020202020204" pitchFamily="34" charset="0"/>
              </a:rPr>
              <a:t>Non-invasive fetal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electroencephalography (EEG)</a:t>
            </a:r>
          </a:p>
        </p:txBody>
      </p:sp>
    </p:spTree>
    <p:extLst>
      <p:ext uri="{BB962C8B-B14F-4D97-AF65-F5344CB8AC3E}">
        <p14:creationId xmlns:p14="http://schemas.microsoft.com/office/powerpoint/2010/main" val="3733508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EBEAB4-8703-374F-B379-674F37B77C5E}"/>
              </a:ext>
            </a:extLst>
          </p:cNvPr>
          <p:cNvSpPr>
            <a:spLocks noGrp="1"/>
          </p:cNvSpPr>
          <p:nvPr>
            <p:ph type="title"/>
          </p:nvPr>
        </p:nvSpPr>
        <p:spPr/>
        <p:txBody>
          <a:bodyPr/>
          <a:lstStyle/>
          <a:p>
            <a:r>
              <a:rPr lang="en-US" sz="3000" dirty="0">
                <a:latin typeface="Arial" panose="020B0604020202020204" pitchFamily="34" charset="0"/>
                <a:cs typeface="Arial" panose="020B0604020202020204" pitchFamily="34" charset="0"/>
              </a:rPr>
              <a:t>The competitive landscape and our innovation</a:t>
            </a:r>
          </a:p>
        </p:txBody>
      </p:sp>
      <p:pic>
        <p:nvPicPr>
          <p:cNvPr id="38" name="Graphic 37" descr="Checkmark with solid fill">
            <a:extLst>
              <a:ext uri="{FF2B5EF4-FFF2-40B4-BE49-F238E27FC236}">
                <a16:creationId xmlns:a16="http://schemas.microsoft.com/office/drawing/2014/main" id="{F4FA2E49-D7FE-FEE5-10C2-5818083F5B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43200" y="2236449"/>
            <a:ext cx="510891" cy="510891"/>
          </a:xfrm>
          <a:prstGeom prst="rect">
            <a:avLst/>
          </a:prstGeom>
        </p:spPr>
      </p:pic>
      <p:graphicFrame>
        <p:nvGraphicFramePr>
          <p:cNvPr id="2" name="Table 4">
            <a:extLst>
              <a:ext uri="{FF2B5EF4-FFF2-40B4-BE49-F238E27FC236}">
                <a16:creationId xmlns:a16="http://schemas.microsoft.com/office/drawing/2014/main" id="{3705F3F8-DB33-2D7D-3A4A-BA45CA250EED}"/>
              </a:ext>
            </a:extLst>
          </p:cNvPr>
          <p:cNvGraphicFramePr>
            <a:graphicFrameLocks noGrp="1"/>
          </p:cNvGraphicFramePr>
          <p:nvPr>
            <p:extLst>
              <p:ext uri="{D42A27DB-BD31-4B8C-83A1-F6EECF244321}">
                <p14:modId xmlns:p14="http://schemas.microsoft.com/office/powerpoint/2010/main" val="1373437022"/>
              </p:ext>
            </p:extLst>
          </p:nvPr>
        </p:nvGraphicFramePr>
        <p:xfrm>
          <a:off x="228600" y="1192927"/>
          <a:ext cx="8763000" cy="4750673"/>
        </p:xfrm>
        <a:graphic>
          <a:graphicData uri="http://schemas.openxmlformats.org/drawingml/2006/table">
            <a:tbl>
              <a:tblPr firstRow="1" bandRow="1">
                <a:tableStyleId>{5940675A-B579-460E-94D1-54222C63F5DA}</a:tableStyleId>
              </a:tblPr>
              <a:tblGrid>
                <a:gridCol w="2286000">
                  <a:extLst>
                    <a:ext uri="{9D8B030D-6E8A-4147-A177-3AD203B41FA5}">
                      <a16:colId xmlns:a16="http://schemas.microsoft.com/office/drawing/2014/main" val="4004599406"/>
                    </a:ext>
                  </a:extLst>
                </a:gridCol>
                <a:gridCol w="1066800">
                  <a:extLst>
                    <a:ext uri="{9D8B030D-6E8A-4147-A177-3AD203B41FA5}">
                      <a16:colId xmlns:a16="http://schemas.microsoft.com/office/drawing/2014/main" val="1187815093"/>
                    </a:ext>
                  </a:extLst>
                </a:gridCol>
                <a:gridCol w="1143000">
                  <a:extLst>
                    <a:ext uri="{9D8B030D-6E8A-4147-A177-3AD203B41FA5}">
                      <a16:colId xmlns:a16="http://schemas.microsoft.com/office/drawing/2014/main" val="1216360533"/>
                    </a:ext>
                  </a:extLst>
                </a:gridCol>
                <a:gridCol w="1143000">
                  <a:extLst>
                    <a:ext uri="{9D8B030D-6E8A-4147-A177-3AD203B41FA5}">
                      <a16:colId xmlns:a16="http://schemas.microsoft.com/office/drawing/2014/main" val="3909512080"/>
                    </a:ext>
                  </a:extLst>
                </a:gridCol>
                <a:gridCol w="1066800">
                  <a:extLst>
                    <a:ext uri="{9D8B030D-6E8A-4147-A177-3AD203B41FA5}">
                      <a16:colId xmlns:a16="http://schemas.microsoft.com/office/drawing/2014/main" val="2696004241"/>
                    </a:ext>
                  </a:extLst>
                </a:gridCol>
                <a:gridCol w="990600">
                  <a:extLst>
                    <a:ext uri="{9D8B030D-6E8A-4147-A177-3AD203B41FA5}">
                      <a16:colId xmlns:a16="http://schemas.microsoft.com/office/drawing/2014/main" val="22684168"/>
                    </a:ext>
                  </a:extLst>
                </a:gridCol>
                <a:gridCol w="1066800">
                  <a:extLst>
                    <a:ext uri="{9D8B030D-6E8A-4147-A177-3AD203B41FA5}">
                      <a16:colId xmlns:a16="http://schemas.microsoft.com/office/drawing/2014/main" val="361700432"/>
                    </a:ext>
                  </a:extLst>
                </a:gridCol>
              </a:tblGrid>
              <a:tr h="985026">
                <a:tc>
                  <a:txBody>
                    <a:bodyPr/>
                    <a:lstStyle/>
                    <a:p>
                      <a:endParaRPr lang="en-US" dirty="0"/>
                    </a:p>
                  </a:txBody>
                  <a:tcPr>
                    <a:solidFill>
                      <a:schemeClr val="tx2">
                        <a:alpha val="76041"/>
                      </a:schemeClr>
                    </a:solidFill>
                  </a:tcPr>
                </a:tc>
                <a:tc>
                  <a:txBody>
                    <a:bodyPr/>
                    <a:lstStyle/>
                    <a:p>
                      <a:pPr algn="ctr"/>
                      <a:r>
                        <a:rPr lang="en-US" sz="1400" b="1" i="0" dirty="0">
                          <a:solidFill>
                            <a:schemeClr val="bg1"/>
                          </a:solidFill>
                        </a:rPr>
                        <a:t>Use throughout pregnancy</a:t>
                      </a:r>
                      <a:endParaRPr lang="en-US" sz="1400" b="1" i="0" dirty="0"/>
                    </a:p>
                  </a:txBody>
                  <a:tcPr anchor="ctr">
                    <a:solidFill>
                      <a:schemeClr val="tx2">
                        <a:alpha val="76041"/>
                      </a:schemeClr>
                    </a:solidFill>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i="0" dirty="0">
                          <a:solidFill>
                            <a:schemeClr val="bg1"/>
                          </a:solidFill>
                        </a:rPr>
                        <a:t>Non-invasive</a:t>
                      </a:r>
                      <a:endParaRPr lang="en-US" sz="1400" b="1" i="0" dirty="0"/>
                    </a:p>
                  </a:txBody>
                  <a:tcPr anchor="ctr">
                    <a:solidFill>
                      <a:schemeClr val="tx2">
                        <a:alpha val="76041"/>
                      </a:schemeClr>
                    </a:solidFill>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i="0" dirty="0">
                          <a:solidFill>
                            <a:schemeClr val="bg1"/>
                          </a:solidFill>
                        </a:rPr>
                        <a:t>Innovation beyond cardiac monitoring</a:t>
                      </a:r>
                      <a:endParaRPr lang="en-US" sz="1400" b="1" i="0" dirty="0"/>
                    </a:p>
                  </a:txBody>
                  <a:tcPr anchor="ctr">
                    <a:solidFill>
                      <a:schemeClr val="tx2">
                        <a:alpha val="76041"/>
                      </a:schemeClr>
                    </a:solidFill>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i="0" dirty="0">
                          <a:solidFill>
                            <a:schemeClr val="bg1"/>
                          </a:solidFill>
                        </a:rPr>
                        <a:t>Potential for remote monitoring</a:t>
                      </a:r>
                      <a:endParaRPr lang="en-US" sz="1400" b="1" i="0" dirty="0"/>
                    </a:p>
                  </a:txBody>
                  <a:tcPr anchor="ctr">
                    <a:solidFill>
                      <a:schemeClr val="tx2">
                        <a:alpha val="76041"/>
                      </a:schemeClr>
                    </a:solidFill>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i="0" dirty="0">
                          <a:solidFill>
                            <a:schemeClr val="bg1"/>
                          </a:solidFill>
                        </a:rPr>
                        <a:t>Patent</a:t>
                      </a:r>
                      <a:endParaRPr lang="en-US" sz="1400" b="1" i="0" dirty="0"/>
                    </a:p>
                  </a:txBody>
                  <a:tcPr anchor="ctr">
                    <a:solidFill>
                      <a:schemeClr val="tx2">
                        <a:alpha val="76041"/>
                      </a:schemeClr>
                    </a:solidFill>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i="0" dirty="0">
                          <a:solidFill>
                            <a:schemeClr val="bg1"/>
                          </a:solidFill>
                        </a:rPr>
                        <a:t>Fetal brain monitoring</a:t>
                      </a:r>
                      <a:endParaRPr lang="en-US" sz="1400" b="1" i="0" dirty="0"/>
                    </a:p>
                  </a:txBody>
                  <a:tcPr anchor="ctr">
                    <a:solidFill>
                      <a:schemeClr val="tx2">
                        <a:alpha val="76041"/>
                      </a:schemeClr>
                    </a:solidFill>
                  </a:tcPr>
                </a:tc>
                <a:extLst>
                  <a:ext uri="{0D108BD9-81ED-4DB2-BD59-A6C34878D82A}">
                    <a16:rowId xmlns:a16="http://schemas.microsoft.com/office/drawing/2014/main" val="2635547710"/>
                  </a:ext>
                </a:extLst>
              </a:tr>
              <a:tr h="613835">
                <a:tc>
                  <a:txBody>
                    <a:bodyPr/>
                    <a:lstStyle/>
                    <a:p>
                      <a:endParaRPr lang="en-US" dirty="0"/>
                    </a:p>
                    <a:p>
                      <a:endParaRPr lang="en-US" dirty="0"/>
                    </a:p>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90819884"/>
                  </a:ext>
                </a:extLst>
              </a:tr>
              <a:tr h="613835">
                <a:tc>
                  <a:txBody>
                    <a:bodyPr/>
                    <a:lstStyle/>
                    <a:p>
                      <a:endParaRPr lang="en-US" dirty="0"/>
                    </a:p>
                    <a:p>
                      <a:endParaRPr lang="en-US" dirty="0"/>
                    </a:p>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095212634"/>
                  </a:ext>
                </a:extLst>
              </a:tr>
              <a:tr h="613835">
                <a:tc>
                  <a:txBody>
                    <a:bodyPr/>
                    <a:lstStyle/>
                    <a:p>
                      <a:endParaRPr lang="en-US" dirty="0"/>
                    </a:p>
                    <a:p>
                      <a:endParaRPr lang="en-US" dirty="0"/>
                    </a:p>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931222620"/>
                  </a:ext>
                </a:extLst>
              </a:tr>
              <a:tr h="613835">
                <a:tc>
                  <a:txBody>
                    <a:bodyPr/>
                    <a:lstStyle/>
                    <a:p>
                      <a:endParaRPr lang="en-US" dirty="0"/>
                    </a:p>
                    <a:p>
                      <a:endParaRPr lang="en-US" dirty="0"/>
                    </a:p>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212006396"/>
                  </a:ext>
                </a:extLst>
              </a:tr>
              <a:tr h="669272">
                <a:tc>
                  <a:txBody>
                    <a:bodyPr/>
                    <a:lstStyle/>
                    <a:p>
                      <a:pPr algn="ctr"/>
                      <a:r>
                        <a:rPr lang="en-US" sz="1600" b="1" dirty="0" err="1"/>
                        <a:t>Frasch</a:t>
                      </a:r>
                      <a:r>
                        <a:rPr lang="en-US" sz="1600" b="1" dirty="0"/>
                        <a:t> Lab</a:t>
                      </a:r>
                    </a:p>
                  </a:txBody>
                  <a:tcPr anchor="ct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624036410"/>
                  </a:ext>
                </a:extLst>
              </a:tr>
              <a:tr h="641035">
                <a:tc>
                  <a:txBody>
                    <a:bodyPr/>
                    <a:lstStyle/>
                    <a:p>
                      <a:pPr algn="ctr"/>
                      <a:endParaRPr lang="en-US" sz="1600" dirty="0"/>
                    </a:p>
                  </a:txBody>
                  <a:tcPr anchor="ct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1474275365"/>
                  </a:ext>
                </a:extLst>
              </a:tr>
            </a:tbl>
          </a:graphicData>
        </a:graphic>
      </p:graphicFrame>
      <p:pic>
        <p:nvPicPr>
          <p:cNvPr id="1026" name="Picture 2">
            <a:extLst>
              <a:ext uri="{FF2B5EF4-FFF2-40B4-BE49-F238E27FC236}">
                <a16:creationId xmlns:a16="http://schemas.microsoft.com/office/drawing/2014/main" id="{89282941-849E-FBB8-7CC1-C4E90BE74B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76149"/>
            <a:ext cx="2045899" cy="4557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91AD2EF-ED84-1EA0-03AD-56E1820762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041" y="2921366"/>
            <a:ext cx="1725416" cy="3453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3593F3D-E32F-18E9-5AEF-905C873B5B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241" y="3474313"/>
            <a:ext cx="1439959" cy="4782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ue text on a white background&#10;&#10;Description automatically generated">
            <a:extLst>
              <a:ext uri="{FF2B5EF4-FFF2-40B4-BE49-F238E27FC236}">
                <a16:creationId xmlns:a16="http://schemas.microsoft.com/office/drawing/2014/main" id="{22AE030E-8135-E321-465E-A3117E0A2B71}"/>
              </a:ext>
            </a:extLst>
          </p:cNvPr>
          <p:cNvPicPr>
            <a:picLocks noChangeAspect="1"/>
          </p:cNvPicPr>
          <p:nvPr/>
        </p:nvPicPr>
        <p:blipFill>
          <a:blip r:embed="rId8"/>
          <a:stretch>
            <a:fillRect/>
          </a:stretch>
        </p:blipFill>
        <p:spPr>
          <a:xfrm>
            <a:off x="355474" y="4104949"/>
            <a:ext cx="1834983" cy="443443"/>
          </a:xfrm>
          <a:prstGeom prst="rect">
            <a:avLst/>
          </a:prstGeom>
        </p:spPr>
      </p:pic>
      <p:pic>
        <p:nvPicPr>
          <p:cNvPr id="7" name="Graphic 6" descr="Checkmark with solid fill">
            <a:extLst>
              <a:ext uri="{FF2B5EF4-FFF2-40B4-BE49-F238E27FC236}">
                <a16:creationId xmlns:a16="http://schemas.microsoft.com/office/drawing/2014/main" id="{A1EB921A-745D-7F97-CAF8-F2B2CF4212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5472" y="2838611"/>
            <a:ext cx="510891" cy="510891"/>
          </a:xfrm>
          <a:prstGeom prst="rect">
            <a:avLst/>
          </a:prstGeom>
        </p:spPr>
      </p:pic>
      <p:pic>
        <p:nvPicPr>
          <p:cNvPr id="8" name="Graphic 7" descr="Checkmark with solid fill">
            <a:extLst>
              <a:ext uri="{FF2B5EF4-FFF2-40B4-BE49-F238E27FC236}">
                <a16:creationId xmlns:a16="http://schemas.microsoft.com/office/drawing/2014/main" id="{95FB3B95-0B52-FE7A-A532-CF6899C26C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2796" y="3440773"/>
            <a:ext cx="510891" cy="510891"/>
          </a:xfrm>
          <a:prstGeom prst="rect">
            <a:avLst/>
          </a:prstGeom>
        </p:spPr>
      </p:pic>
      <p:pic>
        <p:nvPicPr>
          <p:cNvPr id="9" name="Graphic 8" descr="Checkmark with solid fill">
            <a:extLst>
              <a:ext uri="{FF2B5EF4-FFF2-40B4-BE49-F238E27FC236}">
                <a16:creationId xmlns:a16="http://schemas.microsoft.com/office/drawing/2014/main" id="{2D528E1E-E8DC-52E4-9C4E-F42100DD77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5472" y="4090024"/>
            <a:ext cx="510891" cy="510891"/>
          </a:xfrm>
          <a:prstGeom prst="rect">
            <a:avLst/>
          </a:prstGeom>
        </p:spPr>
      </p:pic>
      <p:pic>
        <p:nvPicPr>
          <p:cNvPr id="24" name="Graphic 23" descr="Checkmark with solid fill">
            <a:extLst>
              <a:ext uri="{FF2B5EF4-FFF2-40B4-BE49-F238E27FC236}">
                <a16:creationId xmlns:a16="http://schemas.microsoft.com/office/drawing/2014/main" id="{C10A0764-9626-C34C-C637-3C06D26F17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86200" y="2823505"/>
            <a:ext cx="510891" cy="510891"/>
          </a:xfrm>
          <a:prstGeom prst="rect">
            <a:avLst/>
          </a:prstGeom>
        </p:spPr>
      </p:pic>
      <p:pic>
        <p:nvPicPr>
          <p:cNvPr id="25" name="Graphic 24" descr="Checkmark with solid fill">
            <a:extLst>
              <a:ext uri="{FF2B5EF4-FFF2-40B4-BE49-F238E27FC236}">
                <a16:creationId xmlns:a16="http://schemas.microsoft.com/office/drawing/2014/main" id="{1F20A6DD-19D5-A63A-357A-FAFEEC887F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83524" y="3425667"/>
            <a:ext cx="510891" cy="510891"/>
          </a:xfrm>
          <a:prstGeom prst="rect">
            <a:avLst/>
          </a:prstGeom>
        </p:spPr>
      </p:pic>
      <p:pic>
        <p:nvPicPr>
          <p:cNvPr id="26" name="Graphic 25" descr="Checkmark with solid fill">
            <a:extLst>
              <a:ext uri="{FF2B5EF4-FFF2-40B4-BE49-F238E27FC236}">
                <a16:creationId xmlns:a16="http://schemas.microsoft.com/office/drawing/2014/main" id="{58E294EB-6440-2B94-C2E7-18A2553F5E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86200" y="4074918"/>
            <a:ext cx="510891" cy="510891"/>
          </a:xfrm>
          <a:prstGeom prst="rect">
            <a:avLst/>
          </a:prstGeom>
        </p:spPr>
      </p:pic>
      <p:pic>
        <p:nvPicPr>
          <p:cNvPr id="31" name="Graphic 30" descr="Checkmark with solid fill">
            <a:extLst>
              <a:ext uri="{FF2B5EF4-FFF2-40B4-BE49-F238E27FC236}">
                <a16:creationId xmlns:a16="http://schemas.microsoft.com/office/drawing/2014/main" id="{BCEA93E9-1A94-9A3B-0918-50636D0266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83523" y="2236449"/>
            <a:ext cx="510891" cy="510891"/>
          </a:xfrm>
          <a:prstGeom prst="rect">
            <a:avLst/>
          </a:prstGeom>
        </p:spPr>
      </p:pic>
      <p:pic>
        <p:nvPicPr>
          <p:cNvPr id="32" name="Graphic 31" descr="Checkmark with solid fill">
            <a:extLst>
              <a:ext uri="{FF2B5EF4-FFF2-40B4-BE49-F238E27FC236}">
                <a16:creationId xmlns:a16="http://schemas.microsoft.com/office/drawing/2014/main" id="{73C0FFE9-500B-01D5-422A-71A5D90998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11388" y="4061369"/>
            <a:ext cx="510891" cy="510891"/>
          </a:xfrm>
          <a:prstGeom prst="rect">
            <a:avLst/>
          </a:prstGeom>
        </p:spPr>
      </p:pic>
      <p:pic>
        <p:nvPicPr>
          <p:cNvPr id="33" name="Graphic 32" descr="Checkmark with solid fill">
            <a:extLst>
              <a:ext uri="{FF2B5EF4-FFF2-40B4-BE49-F238E27FC236}">
                <a16:creationId xmlns:a16="http://schemas.microsoft.com/office/drawing/2014/main" id="{8F5D1E06-7C28-20AD-62DF-ACE780FCE4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08712" y="4663531"/>
            <a:ext cx="510891" cy="510891"/>
          </a:xfrm>
          <a:prstGeom prst="rect">
            <a:avLst/>
          </a:prstGeom>
        </p:spPr>
      </p:pic>
      <p:pic>
        <p:nvPicPr>
          <p:cNvPr id="48" name="Graphic 47" descr="Checkmark with solid fill">
            <a:extLst>
              <a:ext uri="{FF2B5EF4-FFF2-40B4-BE49-F238E27FC236}">
                <a16:creationId xmlns:a16="http://schemas.microsoft.com/office/drawing/2014/main" id="{9F3BE9BC-473B-79CE-4BC9-B3512D83EA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62801" y="4694418"/>
            <a:ext cx="510891" cy="510891"/>
          </a:xfrm>
          <a:prstGeom prst="rect">
            <a:avLst/>
          </a:prstGeom>
        </p:spPr>
      </p:pic>
      <p:pic>
        <p:nvPicPr>
          <p:cNvPr id="51" name="Graphic 50" descr="Checkmark with solid fill">
            <a:extLst>
              <a:ext uri="{FF2B5EF4-FFF2-40B4-BE49-F238E27FC236}">
                <a16:creationId xmlns:a16="http://schemas.microsoft.com/office/drawing/2014/main" id="{862A7DD6-8D62-0955-5F4A-0EB1084841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74877" y="2823505"/>
            <a:ext cx="510891" cy="510891"/>
          </a:xfrm>
          <a:prstGeom prst="rect">
            <a:avLst/>
          </a:prstGeom>
        </p:spPr>
      </p:pic>
      <p:pic>
        <p:nvPicPr>
          <p:cNvPr id="53" name="Graphic 52" descr="Checkmark with solid fill">
            <a:extLst>
              <a:ext uri="{FF2B5EF4-FFF2-40B4-BE49-F238E27FC236}">
                <a16:creationId xmlns:a16="http://schemas.microsoft.com/office/drawing/2014/main" id="{A51611DB-7A17-B27B-D41D-2A45939DD8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74877" y="4074918"/>
            <a:ext cx="510891" cy="510891"/>
          </a:xfrm>
          <a:prstGeom prst="rect">
            <a:avLst/>
          </a:prstGeom>
        </p:spPr>
      </p:pic>
      <p:pic>
        <p:nvPicPr>
          <p:cNvPr id="54" name="Graphic 53" descr="Checkmark with solid fill">
            <a:extLst>
              <a:ext uri="{FF2B5EF4-FFF2-40B4-BE49-F238E27FC236}">
                <a16:creationId xmlns:a16="http://schemas.microsoft.com/office/drawing/2014/main" id="{91120FE4-D64E-8353-7C65-807D66180A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72200" y="2236449"/>
            <a:ext cx="510891" cy="510891"/>
          </a:xfrm>
          <a:prstGeom prst="rect">
            <a:avLst/>
          </a:prstGeom>
        </p:spPr>
      </p:pic>
      <p:pic>
        <p:nvPicPr>
          <p:cNvPr id="56" name="Graphic 55" descr="Checkmark with solid fill">
            <a:extLst>
              <a:ext uri="{FF2B5EF4-FFF2-40B4-BE49-F238E27FC236}">
                <a16:creationId xmlns:a16="http://schemas.microsoft.com/office/drawing/2014/main" id="{EE240853-7D80-35E6-2C92-318D9A62F5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08109" y="4696934"/>
            <a:ext cx="510891" cy="510891"/>
          </a:xfrm>
          <a:prstGeom prst="rect">
            <a:avLst/>
          </a:prstGeom>
        </p:spPr>
      </p:pic>
      <p:grpSp>
        <p:nvGrpSpPr>
          <p:cNvPr id="20" name="Group 19">
            <a:extLst>
              <a:ext uri="{FF2B5EF4-FFF2-40B4-BE49-F238E27FC236}">
                <a16:creationId xmlns:a16="http://schemas.microsoft.com/office/drawing/2014/main" id="{2B8F07F7-C38F-5E7B-485D-BA03FF65A6D4}"/>
              </a:ext>
            </a:extLst>
          </p:cNvPr>
          <p:cNvGrpSpPr/>
          <p:nvPr/>
        </p:nvGrpSpPr>
        <p:grpSpPr>
          <a:xfrm>
            <a:off x="263047" y="5257800"/>
            <a:ext cx="8458629" cy="609600"/>
            <a:chOff x="263047" y="5257800"/>
            <a:chExt cx="8458629" cy="609600"/>
          </a:xfrm>
        </p:grpSpPr>
        <p:grpSp>
          <p:nvGrpSpPr>
            <p:cNvPr id="10" name="Group 9">
              <a:extLst>
                <a:ext uri="{FF2B5EF4-FFF2-40B4-BE49-F238E27FC236}">
                  <a16:creationId xmlns:a16="http://schemas.microsoft.com/office/drawing/2014/main" id="{AA70DE78-D688-1A9B-314A-5346D0FBD401}"/>
                </a:ext>
              </a:extLst>
            </p:cNvPr>
            <p:cNvGrpSpPr/>
            <p:nvPr/>
          </p:nvGrpSpPr>
          <p:grpSpPr>
            <a:xfrm>
              <a:off x="2730833" y="5257800"/>
              <a:ext cx="5955967" cy="525963"/>
              <a:chOff x="2578433" y="5105400"/>
              <a:chExt cx="5955967" cy="525963"/>
            </a:xfrm>
          </p:grpSpPr>
          <p:pic>
            <p:nvPicPr>
              <p:cNvPr id="11" name="Graphic 10" descr="Checkmark with solid fill">
                <a:extLst>
                  <a:ext uri="{FF2B5EF4-FFF2-40B4-BE49-F238E27FC236}">
                    <a16:creationId xmlns:a16="http://schemas.microsoft.com/office/drawing/2014/main" id="{1CE52F61-EB08-EEEF-8C7B-B79B0EED96F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78433" y="5105400"/>
                <a:ext cx="510891" cy="510891"/>
              </a:xfrm>
              <a:prstGeom prst="rect">
                <a:avLst/>
              </a:prstGeom>
            </p:spPr>
          </p:pic>
          <p:pic>
            <p:nvPicPr>
              <p:cNvPr id="13" name="Graphic 12" descr="Checkmark with solid fill">
                <a:extLst>
                  <a:ext uri="{FF2B5EF4-FFF2-40B4-BE49-F238E27FC236}">
                    <a16:creationId xmlns:a16="http://schemas.microsoft.com/office/drawing/2014/main" id="{2F122CF7-3F16-5499-F15B-901D68BBD0E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24112" y="5120472"/>
                <a:ext cx="510891" cy="510891"/>
              </a:xfrm>
              <a:prstGeom prst="rect">
                <a:avLst/>
              </a:prstGeom>
            </p:spPr>
          </p:pic>
          <p:pic>
            <p:nvPicPr>
              <p:cNvPr id="14" name="Graphic 13" descr="Checkmark with solid fill">
                <a:extLst>
                  <a:ext uri="{FF2B5EF4-FFF2-40B4-BE49-F238E27FC236}">
                    <a16:creationId xmlns:a16="http://schemas.microsoft.com/office/drawing/2014/main" id="{681D52A2-FE9E-F81D-E6CA-0E735BA2609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78201" y="5107632"/>
                <a:ext cx="510891" cy="510891"/>
              </a:xfrm>
              <a:prstGeom prst="rect">
                <a:avLst/>
              </a:prstGeom>
            </p:spPr>
          </p:pic>
          <p:pic>
            <p:nvPicPr>
              <p:cNvPr id="15" name="Graphic 14" descr="Checkmark with solid fill">
                <a:extLst>
                  <a:ext uri="{FF2B5EF4-FFF2-40B4-BE49-F238E27FC236}">
                    <a16:creationId xmlns:a16="http://schemas.microsoft.com/office/drawing/2014/main" id="{69848999-272C-5DE3-E3D8-ECCF9C2EE06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23509" y="5110148"/>
                <a:ext cx="510891" cy="510891"/>
              </a:xfrm>
              <a:prstGeom prst="rect">
                <a:avLst/>
              </a:prstGeom>
            </p:spPr>
          </p:pic>
          <p:pic>
            <p:nvPicPr>
              <p:cNvPr id="16" name="Graphic 15" descr="Checkmark with solid fill">
                <a:extLst>
                  <a:ext uri="{FF2B5EF4-FFF2-40B4-BE49-F238E27FC236}">
                    <a16:creationId xmlns:a16="http://schemas.microsoft.com/office/drawing/2014/main" id="{82181693-E6B6-B9CB-9829-57D8E536B66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12919" y="5120472"/>
                <a:ext cx="510891" cy="510891"/>
              </a:xfrm>
              <a:prstGeom prst="rect">
                <a:avLst/>
              </a:prstGeom>
            </p:spPr>
          </p:pic>
          <p:pic>
            <p:nvPicPr>
              <p:cNvPr id="17" name="Graphic 16" descr="Checkmark with solid fill">
                <a:extLst>
                  <a:ext uri="{FF2B5EF4-FFF2-40B4-BE49-F238E27FC236}">
                    <a16:creationId xmlns:a16="http://schemas.microsoft.com/office/drawing/2014/main" id="{17FB9391-3EEB-2FE9-8835-EF2EA92841C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8523" y="5105400"/>
                <a:ext cx="510891" cy="510891"/>
              </a:xfrm>
              <a:prstGeom prst="rect">
                <a:avLst/>
              </a:prstGeom>
            </p:spPr>
          </p:pic>
        </p:grpSp>
        <p:pic>
          <p:nvPicPr>
            <p:cNvPr id="12" name="Graphic 11" descr="Checkmark with solid fill">
              <a:extLst>
                <a:ext uri="{FF2B5EF4-FFF2-40B4-BE49-F238E27FC236}">
                  <a16:creationId xmlns:a16="http://schemas.microsoft.com/office/drawing/2014/main" id="{9AC99087-B3EA-40B9-FE19-4DA99B8BC1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65709" y="5341437"/>
              <a:ext cx="510891" cy="510891"/>
            </a:xfrm>
            <a:prstGeom prst="rect">
              <a:avLst/>
            </a:prstGeom>
          </p:spPr>
        </p:pic>
        <p:pic>
          <p:nvPicPr>
            <p:cNvPr id="34" name="Graphic 33" descr="Checkmark with solid fill">
              <a:extLst>
                <a:ext uri="{FF2B5EF4-FFF2-40B4-BE49-F238E27FC236}">
                  <a16:creationId xmlns:a16="http://schemas.microsoft.com/office/drawing/2014/main" id="{3C5D0C27-FFEB-39F6-7EEF-72AE274453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11388" y="5356509"/>
              <a:ext cx="510891" cy="510891"/>
            </a:xfrm>
            <a:prstGeom prst="rect">
              <a:avLst/>
            </a:prstGeom>
          </p:spPr>
        </p:pic>
        <p:pic>
          <p:nvPicPr>
            <p:cNvPr id="49" name="Graphic 48" descr="Checkmark with solid fill">
              <a:extLst>
                <a:ext uri="{FF2B5EF4-FFF2-40B4-BE49-F238E27FC236}">
                  <a16:creationId xmlns:a16="http://schemas.microsoft.com/office/drawing/2014/main" id="{CE7EDB33-FD73-9C45-E0A0-B72EEFD93A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65477" y="5343669"/>
              <a:ext cx="510891" cy="510891"/>
            </a:xfrm>
            <a:prstGeom prst="rect">
              <a:avLst/>
            </a:prstGeom>
          </p:spPr>
        </p:pic>
        <p:pic>
          <p:nvPicPr>
            <p:cNvPr id="57" name="Graphic 56" descr="Checkmark with solid fill">
              <a:extLst>
                <a:ext uri="{FF2B5EF4-FFF2-40B4-BE49-F238E27FC236}">
                  <a16:creationId xmlns:a16="http://schemas.microsoft.com/office/drawing/2014/main" id="{6D3ED5F4-CE9E-BDDA-ADC9-D49C132B9D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10785" y="5346185"/>
              <a:ext cx="510891" cy="510891"/>
            </a:xfrm>
            <a:prstGeom prst="rect">
              <a:avLst/>
            </a:prstGeom>
          </p:spPr>
        </p:pic>
        <p:pic>
          <p:nvPicPr>
            <p:cNvPr id="59" name="Graphic 58" descr="Checkmark with solid fill">
              <a:extLst>
                <a:ext uri="{FF2B5EF4-FFF2-40B4-BE49-F238E27FC236}">
                  <a16:creationId xmlns:a16="http://schemas.microsoft.com/office/drawing/2014/main" id="{BC38EFDE-DDD1-E1B3-0526-55DBF4BA2C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00195" y="5356509"/>
              <a:ext cx="510891" cy="510891"/>
            </a:xfrm>
            <a:prstGeom prst="rect">
              <a:avLst/>
            </a:prstGeom>
          </p:spPr>
        </p:pic>
        <p:pic>
          <p:nvPicPr>
            <p:cNvPr id="60" name="Graphic 59" descr="Checkmark with solid fill">
              <a:extLst>
                <a:ext uri="{FF2B5EF4-FFF2-40B4-BE49-F238E27FC236}">
                  <a16:creationId xmlns:a16="http://schemas.microsoft.com/office/drawing/2014/main" id="{2E9D1138-1C33-5825-CF57-3BD6160232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45799" y="5341437"/>
              <a:ext cx="510891" cy="510891"/>
            </a:xfrm>
            <a:prstGeom prst="rect">
              <a:avLst/>
            </a:prstGeom>
          </p:spPr>
        </p:pic>
        <p:pic>
          <p:nvPicPr>
            <p:cNvPr id="1032" name="Picture 8" descr="Yale (typeface) - Wikipedia">
              <a:extLst>
                <a:ext uri="{FF2B5EF4-FFF2-40B4-BE49-F238E27FC236}">
                  <a16:creationId xmlns:a16="http://schemas.microsoft.com/office/drawing/2014/main" id="{47BA863F-686F-C8AA-5659-FE410DE8B35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3047" y="5395216"/>
              <a:ext cx="969291" cy="418343"/>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E95FD61C-9970-FB51-5598-FEB96810F63B}"/>
                </a:ext>
              </a:extLst>
            </p:cNvPr>
            <p:cNvSpPr txBox="1"/>
            <p:nvPr/>
          </p:nvSpPr>
          <p:spPr>
            <a:xfrm>
              <a:off x="1069598" y="5334000"/>
              <a:ext cx="1447831" cy="523220"/>
            </a:xfrm>
            <a:prstGeom prst="rect">
              <a:avLst/>
            </a:prstGeom>
            <a:noFill/>
          </p:spPr>
          <p:txBody>
            <a:bodyPr wrap="square" rtlCol="0">
              <a:spAutoFit/>
            </a:bodyPr>
            <a:lstStyle/>
            <a:p>
              <a:pPr algn="r"/>
              <a:r>
                <a:rPr lang="en-US" sz="1400" b="1" dirty="0">
                  <a:solidFill>
                    <a:schemeClr val="tx2"/>
                  </a:solidFill>
                  <a:latin typeface="Arial" panose="020B0604020202020204" pitchFamily="34" charset="0"/>
                  <a:cs typeface="Arial" panose="020B0604020202020204" pitchFamily="34" charset="0"/>
                </a:rPr>
                <a:t>Non-invasive fetal EEG </a:t>
              </a:r>
            </a:p>
          </p:txBody>
        </p:sp>
      </p:grpSp>
    </p:spTree>
    <p:extLst>
      <p:ext uri="{BB962C8B-B14F-4D97-AF65-F5344CB8AC3E}">
        <p14:creationId xmlns:p14="http://schemas.microsoft.com/office/powerpoint/2010/main" val="388002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92F45C-9DD2-D64E-AA53-F2E4D1118429}"/>
              </a:ext>
            </a:extLst>
          </p:cNvPr>
          <p:cNvSpPr>
            <a:spLocks noGrp="1"/>
          </p:cNvSpPr>
          <p:nvPr>
            <p:ph type="body" sz="quarter" idx="4294967295"/>
          </p:nvPr>
        </p:nvSpPr>
        <p:spPr>
          <a:xfrm>
            <a:off x="2011101" y="1839171"/>
            <a:ext cx="2853680" cy="1557431"/>
          </a:xfrm>
        </p:spPr>
        <p:txBody>
          <a:bodyPr/>
          <a:lstStyle/>
          <a:p>
            <a:pPr>
              <a:lnSpc>
                <a:spcPct val="80000"/>
              </a:lnSpc>
            </a:pPr>
            <a:r>
              <a:rPr lang="en-US" sz="3000" dirty="0">
                <a:latin typeface="Arial" panose="020B0604020202020204" pitchFamily="34" charset="0"/>
                <a:cs typeface="Arial" panose="020B0604020202020204" pitchFamily="34" charset="0"/>
              </a:rPr>
              <a:t>3.75 million births </a:t>
            </a:r>
          </a:p>
        </p:txBody>
      </p:sp>
      <p:sp>
        <p:nvSpPr>
          <p:cNvPr id="3" name="Title 2">
            <a:extLst>
              <a:ext uri="{FF2B5EF4-FFF2-40B4-BE49-F238E27FC236}">
                <a16:creationId xmlns:a16="http://schemas.microsoft.com/office/drawing/2014/main" id="{CEEBEAB4-8703-374F-B379-674F37B77C5E}"/>
              </a:ext>
            </a:extLst>
          </p:cNvPr>
          <p:cNvSpPr>
            <a:spLocks noGrp="1"/>
          </p:cNvSpPr>
          <p:nvPr>
            <p:ph type="title"/>
          </p:nvPr>
        </p:nvSpPr>
        <p:spPr>
          <a:xfrm>
            <a:off x="451186" y="466347"/>
            <a:ext cx="8121315" cy="905253"/>
          </a:xfrm>
        </p:spPr>
        <p:txBody>
          <a:bodyPr/>
          <a:lstStyle/>
          <a:p>
            <a:r>
              <a:rPr lang="en-US" sz="2600" dirty="0">
                <a:latin typeface="Arial" panose="020B0604020202020204" pitchFamily="34" charset="0"/>
                <a:cs typeface="Arial" panose="020B0604020202020204" pitchFamily="34" charset="0"/>
              </a:rPr>
              <a:t>Our solution has strong potential market </a:t>
            </a:r>
          </a:p>
        </p:txBody>
      </p:sp>
      <p:pic>
        <p:nvPicPr>
          <p:cNvPr id="6" name="Graphic 5" descr="Stork Baby with solid fill">
            <a:extLst>
              <a:ext uri="{FF2B5EF4-FFF2-40B4-BE49-F238E27FC236}">
                <a16:creationId xmlns:a16="http://schemas.microsoft.com/office/drawing/2014/main" id="{1BCFADC8-F4FE-FE4E-9FD9-A7D4727537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8325" y="1783933"/>
            <a:ext cx="1672776" cy="1672776"/>
          </a:xfrm>
          <a:prstGeom prst="rect">
            <a:avLst/>
          </a:prstGeom>
        </p:spPr>
      </p:pic>
      <p:pic>
        <p:nvPicPr>
          <p:cNvPr id="8" name="Graphic 7" descr="Inpatient with solid fill">
            <a:extLst>
              <a:ext uri="{FF2B5EF4-FFF2-40B4-BE49-F238E27FC236}">
                <a16:creationId xmlns:a16="http://schemas.microsoft.com/office/drawing/2014/main" id="{073F8C21-6771-FC40-8F74-274727BBBF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37021" y="4274658"/>
            <a:ext cx="1382490" cy="1382490"/>
          </a:xfrm>
          <a:prstGeom prst="rect">
            <a:avLst/>
          </a:prstGeom>
        </p:spPr>
      </p:pic>
      <p:pic>
        <p:nvPicPr>
          <p:cNvPr id="10" name="Graphic 9" descr="Hospital with solid fill">
            <a:extLst>
              <a:ext uri="{FF2B5EF4-FFF2-40B4-BE49-F238E27FC236}">
                <a16:creationId xmlns:a16="http://schemas.microsoft.com/office/drawing/2014/main" id="{08C6A45F-96EF-1B4F-A49A-7B51D097CA1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0005" y="4113225"/>
            <a:ext cx="1566675" cy="1566675"/>
          </a:xfrm>
          <a:prstGeom prst="rect">
            <a:avLst/>
          </a:prstGeom>
        </p:spPr>
      </p:pic>
      <p:pic>
        <p:nvPicPr>
          <p:cNvPr id="12" name="Graphic 11" descr="Doctor female with solid fill">
            <a:extLst>
              <a:ext uri="{FF2B5EF4-FFF2-40B4-BE49-F238E27FC236}">
                <a16:creationId xmlns:a16="http://schemas.microsoft.com/office/drawing/2014/main" id="{F3CDC55D-1D3A-194D-B920-D909D4256CB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05252" y="1567172"/>
            <a:ext cx="1900423" cy="1900423"/>
          </a:xfrm>
          <a:prstGeom prst="rect">
            <a:avLst/>
          </a:prstGeom>
        </p:spPr>
      </p:pic>
      <p:sp>
        <p:nvSpPr>
          <p:cNvPr id="18" name="Text Placeholder 1">
            <a:extLst>
              <a:ext uri="{FF2B5EF4-FFF2-40B4-BE49-F238E27FC236}">
                <a16:creationId xmlns:a16="http://schemas.microsoft.com/office/drawing/2014/main" id="{E31A54FC-C9C2-0C40-878F-E22F595F958A}"/>
              </a:ext>
            </a:extLst>
          </p:cNvPr>
          <p:cNvSpPr>
            <a:spLocks noGrp="1"/>
          </p:cNvSpPr>
          <p:nvPr>
            <p:ph type="body" sz="quarter" idx="4294967295"/>
          </p:nvPr>
        </p:nvSpPr>
        <p:spPr>
          <a:xfrm>
            <a:off x="2315901" y="4243205"/>
            <a:ext cx="2256099" cy="1566675"/>
          </a:xfrm>
        </p:spPr>
        <p:txBody>
          <a:bodyPr/>
          <a:lstStyle/>
          <a:p>
            <a:pPr>
              <a:lnSpc>
                <a:spcPct val="80000"/>
              </a:lnSpc>
            </a:pPr>
            <a:r>
              <a:rPr lang="en-US" sz="3000" dirty="0">
                <a:latin typeface="Arial" panose="020B0604020202020204" pitchFamily="34" charset="0"/>
                <a:cs typeface="Arial" panose="020B0604020202020204" pitchFamily="34" charset="0"/>
              </a:rPr>
              <a:t>19,000 hospital devices </a:t>
            </a:r>
          </a:p>
        </p:txBody>
      </p:sp>
      <p:sp>
        <p:nvSpPr>
          <p:cNvPr id="19" name="Text Placeholder 1">
            <a:extLst>
              <a:ext uri="{FF2B5EF4-FFF2-40B4-BE49-F238E27FC236}">
                <a16:creationId xmlns:a16="http://schemas.microsoft.com/office/drawing/2014/main" id="{01301D01-BFFE-AF4A-A8DC-428DE99BE580}"/>
              </a:ext>
            </a:extLst>
          </p:cNvPr>
          <p:cNvSpPr>
            <a:spLocks noGrp="1"/>
          </p:cNvSpPr>
          <p:nvPr>
            <p:ph type="body" sz="quarter" idx="4294967295"/>
          </p:nvPr>
        </p:nvSpPr>
        <p:spPr>
          <a:xfrm>
            <a:off x="4724400" y="1839171"/>
            <a:ext cx="2465611" cy="1557431"/>
          </a:xfrm>
        </p:spPr>
        <p:txBody>
          <a:bodyPr/>
          <a:lstStyle/>
          <a:p>
            <a:pPr>
              <a:lnSpc>
                <a:spcPct val="80000"/>
              </a:lnSpc>
            </a:pPr>
            <a:r>
              <a:rPr lang="en-US" sz="3000" dirty="0">
                <a:latin typeface="Arial" panose="020B0604020202020204" pitchFamily="34" charset="0"/>
                <a:cs typeface="Arial" panose="020B0604020202020204" pitchFamily="34" charset="0"/>
              </a:rPr>
              <a:t>4,600 clinic devices</a:t>
            </a:r>
          </a:p>
        </p:txBody>
      </p:sp>
      <p:sp>
        <p:nvSpPr>
          <p:cNvPr id="20" name="Text Placeholder 1">
            <a:extLst>
              <a:ext uri="{FF2B5EF4-FFF2-40B4-BE49-F238E27FC236}">
                <a16:creationId xmlns:a16="http://schemas.microsoft.com/office/drawing/2014/main" id="{1813F048-7F96-0F4A-8B7D-437BC31FDB08}"/>
              </a:ext>
            </a:extLst>
          </p:cNvPr>
          <p:cNvSpPr>
            <a:spLocks noGrp="1"/>
          </p:cNvSpPr>
          <p:nvPr>
            <p:ph type="body" sz="quarter" idx="4294967295"/>
          </p:nvPr>
        </p:nvSpPr>
        <p:spPr>
          <a:xfrm>
            <a:off x="4657806" y="4241630"/>
            <a:ext cx="2643696" cy="1557431"/>
          </a:xfrm>
        </p:spPr>
        <p:txBody>
          <a:bodyPr/>
          <a:lstStyle/>
          <a:p>
            <a:pPr>
              <a:lnSpc>
                <a:spcPct val="80000"/>
              </a:lnSpc>
            </a:pPr>
            <a:r>
              <a:rPr lang="en-US" sz="3000" dirty="0">
                <a:latin typeface="Arial" panose="020B0604020202020204" pitchFamily="34" charset="0"/>
                <a:cs typeface="Arial" panose="020B0604020202020204" pitchFamily="34" charset="0"/>
              </a:rPr>
              <a:t>Recurring sales</a:t>
            </a:r>
          </a:p>
        </p:txBody>
      </p:sp>
      <p:sp>
        <p:nvSpPr>
          <p:cNvPr id="17" name="TextBox 16">
            <a:extLst>
              <a:ext uri="{FF2B5EF4-FFF2-40B4-BE49-F238E27FC236}">
                <a16:creationId xmlns:a16="http://schemas.microsoft.com/office/drawing/2014/main" id="{4786174A-FFA7-0749-815C-76C05D7CA622}"/>
              </a:ext>
            </a:extLst>
          </p:cNvPr>
          <p:cNvSpPr txBox="1"/>
          <p:nvPr/>
        </p:nvSpPr>
        <p:spPr>
          <a:xfrm>
            <a:off x="2243640" y="5214286"/>
            <a:ext cx="2531951" cy="584775"/>
          </a:xfrm>
          <a:prstGeom prst="rect">
            <a:avLst/>
          </a:prstGeom>
          <a:noFill/>
        </p:spPr>
        <p:txBody>
          <a:bodyPr wrap="square" rtlCol="0">
            <a:spAutoFit/>
          </a:bodyPr>
          <a:lstStyle/>
          <a:p>
            <a:r>
              <a:rPr lang="en-US" sz="1400" dirty="0">
                <a:solidFill>
                  <a:schemeClr val="tx2">
                    <a:lumMod val="60000"/>
                    <a:lumOff val="40000"/>
                  </a:schemeClr>
                </a:solidFill>
                <a:latin typeface="Arial" panose="020B0604020202020204" pitchFamily="34" charset="0"/>
                <a:cs typeface="Arial" panose="020B0604020202020204" pitchFamily="34" charset="0"/>
              </a:rPr>
              <a:t>for use in labor</a:t>
            </a:r>
            <a:r>
              <a:rPr lang="en-US" sz="3200" dirty="0">
                <a:solidFill>
                  <a:schemeClr val="tx2">
                    <a:lumMod val="60000"/>
                    <a:lumOff val="40000"/>
                  </a:schemeClr>
                </a:solidFill>
                <a:latin typeface="Arial" panose="020B0604020202020204" pitchFamily="34" charset="0"/>
                <a:cs typeface="Arial" panose="020B0604020202020204" pitchFamily="34" charset="0"/>
              </a:rPr>
              <a:t> </a:t>
            </a:r>
          </a:p>
        </p:txBody>
      </p:sp>
      <p:sp>
        <p:nvSpPr>
          <p:cNvPr id="23" name="TextBox 22">
            <a:extLst>
              <a:ext uri="{FF2B5EF4-FFF2-40B4-BE49-F238E27FC236}">
                <a16:creationId xmlns:a16="http://schemas.microsoft.com/office/drawing/2014/main" id="{3C19F7C0-3110-9D4E-8A89-A0D99F3478F9}"/>
              </a:ext>
            </a:extLst>
          </p:cNvPr>
          <p:cNvSpPr txBox="1"/>
          <p:nvPr/>
        </p:nvSpPr>
        <p:spPr>
          <a:xfrm>
            <a:off x="1905000" y="2685774"/>
            <a:ext cx="2531951" cy="584775"/>
          </a:xfrm>
          <a:prstGeom prst="rect">
            <a:avLst/>
          </a:prstGeom>
          <a:noFill/>
        </p:spPr>
        <p:txBody>
          <a:bodyPr wrap="square" rtlCol="0">
            <a:spAutoFit/>
          </a:bodyPr>
          <a:lstStyle/>
          <a:p>
            <a:r>
              <a:rPr lang="en-US" sz="1400" dirty="0">
                <a:solidFill>
                  <a:schemeClr val="tx2">
                    <a:lumMod val="60000"/>
                    <a:lumOff val="40000"/>
                  </a:schemeClr>
                </a:solidFill>
                <a:latin typeface="Arial" panose="020B0604020202020204" pitchFamily="34" charset="0"/>
                <a:cs typeface="Arial" panose="020B0604020202020204" pitchFamily="34" charset="0"/>
              </a:rPr>
              <a:t>per year in the US alone</a:t>
            </a:r>
            <a:endParaRPr lang="en-US" sz="3200" dirty="0">
              <a:solidFill>
                <a:schemeClr val="tx2">
                  <a:lumMod val="60000"/>
                  <a:lumOff val="40000"/>
                </a:schemeClr>
              </a:solidFill>
              <a:latin typeface="Arial" panose="020B0604020202020204" pitchFamily="34" charset="0"/>
              <a:cs typeface="Arial" panose="020B0604020202020204" pitchFamily="34" charset="0"/>
            </a:endParaRPr>
          </a:p>
          <a:p>
            <a:pPr algn="l"/>
            <a:endParaRPr lang="en-US" dirty="0">
              <a:solidFill>
                <a:schemeClr val="tx2"/>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38ADE6F-992E-474B-B5E1-6F7100AF05B5}"/>
              </a:ext>
            </a:extLst>
          </p:cNvPr>
          <p:cNvSpPr txBox="1"/>
          <p:nvPr/>
        </p:nvSpPr>
        <p:spPr>
          <a:xfrm>
            <a:off x="4657806" y="2685774"/>
            <a:ext cx="2531951" cy="584775"/>
          </a:xfrm>
          <a:prstGeom prst="rect">
            <a:avLst/>
          </a:prstGeom>
          <a:noFill/>
        </p:spPr>
        <p:txBody>
          <a:bodyPr wrap="square" rtlCol="0">
            <a:spAutoFit/>
          </a:bodyPr>
          <a:lstStyle/>
          <a:p>
            <a:r>
              <a:rPr lang="en-US" sz="1400" dirty="0">
                <a:solidFill>
                  <a:schemeClr val="tx2">
                    <a:lumMod val="60000"/>
                    <a:lumOff val="40000"/>
                  </a:schemeClr>
                </a:solidFill>
                <a:latin typeface="Arial" panose="020B0604020202020204" pitchFamily="34" charset="0"/>
                <a:cs typeface="Arial" panose="020B0604020202020204" pitchFamily="34" charset="0"/>
              </a:rPr>
              <a:t>1 per 10 obstetricians </a:t>
            </a:r>
            <a:endParaRPr lang="en-US" sz="3200" dirty="0">
              <a:solidFill>
                <a:schemeClr val="tx2">
                  <a:lumMod val="60000"/>
                  <a:lumOff val="40000"/>
                </a:schemeClr>
              </a:solidFill>
              <a:latin typeface="Arial" panose="020B0604020202020204" pitchFamily="34" charset="0"/>
              <a:cs typeface="Arial" panose="020B0604020202020204" pitchFamily="34" charset="0"/>
            </a:endParaRPr>
          </a:p>
          <a:p>
            <a:pPr algn="l"/>
            <a:endParaRPr lang="en-US" dirty="0">
              <a:solidFill>
                <a:schemeClr val="tx2"/>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D7DFDC13-E81F-0F48-B24B-8BA312B19163}"/>
              </a:ext>
            </a:extLst>
          </p:cNvPr>
          <p:cNvSpPr txBox="1"/>
          <p:nvPr/>
        </p:nvSpPr>
        <p:spPr>
          <a:xfrm>
            <a:off x="4583961" y="4639852"/>
            <a:ext cx="2753060" cy="815608"/>
          </a:xfrm>
          <a:prstGeom prst="rect">
            <a:avLst/>
          </a:prstGeom>
          <a:noFill/>
        </p:spPr>
        <p:txBody>
          <a:bodyPr wrap="square" rtlCol="0">
            <a:spAutoFit/>
          </a:bodyPr>
          <a:lstStyle/>
          <a:p>
            <a:pPr marL="171450" indent="-171450">
              <a:spcBef>
                <a:spcPts val="300"/>
              </a:spcBef>
              <a:buFont typeface="Arial" panose="020B0604020202020204" pitchFamily="34" charset="0"/>
              <a:buChar char="•"/>
            </a:pPr>
            <a:r>
              <a:rPr lang="en-US" sz="1400" dirty="0">
                <a:solidFill>
                  <a:schemeClr val="tx2">
                    <a:lumMod val="60000"/>
                    <a:lumOff val="40000"/>
                  </a:schemeClr>
                </a:solidFill>
                <a:latin typeface="Arial" panose="020B0604020202020204" pitchFamily="34" charset="0"/>
                <a:cs typeface="Arial" panose="020B0604020202020204" pitchFamily="34" charset="0"/>
              </a:rPr>
              <a:t>Device maintenance</a:t>
            </a:r>
          </a:p>
          <a:p>
            <a:pPr marL="171450" indent="-171450">
              <a:spcBef>
                <a:spcPts val="300"/>
              </a:spcBef>
              <a:buFont typeface="Arial" panose="020B0604020202020204" pitchFamily="34" charset="0"/>
              <a:buChar char="•"/>
            </a:pPr>
            <a:r>
              <a:rPr lang="en-US" sz="1400" dirty="0">
                <a:solidFill>
                  <a:schemeClr val="tx2">
                    <a:lumMod val="60000"/>
                    <a:lumOff val="40000"/>
                  </a:schemeClr>
                </a:solidFill>
                <a:latin typeface="Arial" panose="020B0604020202020204" pitchFamily="34" charset="0"/>
                <a:cs typeface="Arial" panose="020B0604020202020204" pitchFamily="34" charset="0"/>
              </a:rPr>
              <a:t>Annual software subscription</a:t>
            </a:r>
          </a:p>
          <a:p>
            <a:pPr marL="171450" indent="-171450">
              <a:spcBef>
                <a:spcPts val="300"/>
              </a:spcBef>
              <a:buFont typeface="Arial" panose="020B0604020202020204" pitchFamily="34" charset="0"/>
              <a:buChar char="•"/>
            </a:pPr>
            <a:r>
              <a:rPr lang="en-US" sz="1400" dirty="0">
                <a:solidFill>
                  <a:schemeClr val="tx2">
                    <a:lumMod val="60000"/>
                    <a:lumOff val="40000"/>
                  </a:schemeClr>
                </a:solidFill>
                <a:latin typeface="Arial" panose="020B0604020202020204" pitchFamily="34" charset="0"/>
                <a:cs typeface="Arial" panose="020B0604020202020204" pitchFamily="34" charset="0"/>
              </a:rPr>
              <a:t>Replaceable EEG electrodes</a:t>
            </a:r>
          </a:p>
        </p:txBody>
      </p:sp>
    </p:spTree>
    <p:extLst>
      <p:ext uri="{BB962C8B-B14F-4D97-AF65-F5344CB8AC3E}">
        <p14:creationId xmlns:p14="http://schemas.microsoft.com/office/powerpoint/2010/main" val="2232526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35EF3903-AA0D-9120-7D44-9AF44719901F}"/>
              </a:ext>
            </a:extLst>
          </p:cNvPr>
          <p:cNvGrpSpPr/>
          <p:nvPr/>
        </p:nvGrpSpPr>
        <p:grpSpPr>
          <a:xfrm>
            <a:off x="4654219" y="-32173"/>
            <a:ext cx="4495798" cy="6890173"/>
            <a:chOff x="4724400" y="-32173"/>
            <a:chExt cx="4495798" cy="6890173"/>
          </a:xfrm>
        </p:grpSpPr>
        <p:pic>
          <p:nvPicPr>
            <p:cNvPr id="43" name="Picture 42" descr="A person and person holding a large check&#10;&#10;Description automatically generated">
              <a:extLst>
                <a:ext uri="{FF2B5EF4-FFF2-40B4-BE49-F238E27FC236}">
                  <a16:creationId xmlns:a16="http://schemas.microsoft.com/office/drawing/2014/main" id="{673A0936-96BE-9328-B731-DCA08A5B0506}"/>
                </a:ext>
              </a:extLst>
            </p:cNvPr>
            <p:cNvPicPr>
              <a:picLocks noChangeAspect="1"/>
            </p:cNvPicPr>
            <p:nvPr/>
          </p:nvPicPr>
          <p:blipFill rotWithShape="1">
            <a:blip r:embed="rId3">
              <a:alphaModFix amt="36000"/>
              <a:extLst>
                <a:ext uri="{BEBA8EAE-BF5A-486C-A8C5-ECC9F3942E4B}">
                  <a14:imgProps xmlns:a14="http://schemas.microsoft.com/office/drawing/2010/main">
                    <a14:imgLayer r:embed="rId4">
                      <a14:imgEffect>
                        <a14:brightnessContrast bright="-17000" contrast="-58000"/>
                      </a14:imgEffect>
                    </a14:imgLayer>
                  </a14:imgProps>
                </a:ext>
              </a:extLst>
            </a:blip>
            <a:srcRect l="6299" r="17418" b="12729"/>
            <a:stretch/>
          </p:blipFill>
          <p:spPr>
            <a:xfrm>
              <a:off x="4724400" y="1"/>
              <a:ext cx="4495798" cy="6857999"/>
            </a:xfrm>
            <a:prstGeom prst="rect">
              <a:avLst/>
            </a:prstGeom>
          </p:spPr>
        </p:pic>
        <p:pic>
          <p:nvPicPr>
            <p:cNvPr id="47" name="Picture 2" descr="Arts | Yale Ventures">
              <a:extLst>
                <a:ext uri="{FF2B5EF4-FFF2-40B4-BE49-F238E27FC236}">
                  <a16:creationId xmlns:a16="http://schemas.microsoft.com/office/drawing/2014/main" id="{25FCC7A6-C7EF-CF94-90DD-DDC9673A48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2128" y="-32173"/>
              <a:ext cx="3329521" cy="1310998"/>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Rectangle 43">
            <a:extLst>
              <a:ext uri="{FF2B5EF4-FFF2-40B4-BE49-F238E27FC236}">
                <a16:creationId xmlns:a16="http://schemas.microsoft.com/office/drawing/2014/main" id="{08A7A573-10A6-4347-8BA4-3852AD96DE26}"/>
              </a:ext>
            </a:extLst>
          </p:cNvPr>
          <p:cNvSpPr/>
          <p:nvPr/>
        </p:nvSpPr>
        <p:spPr>
          <a:xfrm>
            <a:off x="990598" y="4024862"/>
            <a:ext cx="2953679" cy="310814"/>
          </a:xfrm>
          <a:prstGeom prst="rect">
            <a:avLst/>
          </a:prstGeom>
          <a:solidFill>
            <a:schemeClr val="tx2">
              <a:lumMod val="60000"/>
              <a:lumOff val="40000"/>
            </a:schemeClr>
          </a:solidFill>
        </p:spPr>
        <p:txBody>
          <a:bodyPr wrap="square" lIns="72000" tIns="36000" rIns="72000" bIns="36000" anchor="ctr">
            <a:noAutofit/>
          </a:bodyPr>
          <a:lstStyle/>
          <a:p>
            <a:pPr marL="0" indent="0">
              <a:buNone/>
            </a:pPr>
            <a:r>
              <a:rPr lang="en-US" sz="1200" dirty="0">
                <a:solidFill>
                  <a:srgbClr val="FFFFFF"/>
                </a:solidFill>
                <a:latin typeface="Arial" panose="020B0604020202020204" pitchFamily="34" charset="0"/>
                <a:cs typeface="Arial" panose="020B0604020202020204" pitchFamily="34" charset="0"/>
              </a:rPr>
              <a:t>    Development of clinical nomogram</a:t>
            </a:r>
          </a:p>
        </p:txBody>
      </p:sp>
      <p:sp>
        <p:nvSpPr>
          <p:cNvPr id="45" name="Rectangle 44">
            <a:extLst>
              <a:ext uri="{FF2B5EF4-FFF2-40B4-BE49-F238E27FC236}">
                <a16:creationId xmlns:a16="http://schemas.microsoft.com/office/drawing/2014/main" id="{4D69E5BC-DA0A-524E-48BF-2A462EFB3B9E}"/>
              </a:ext>
            </a:extLst>
          </p:cNvPr>
          <p:cNvSpPr/>
          <p:nvPr/>
        </p:nvSpPr>
        <p:spPr>
          <a:xfrm>
            <a:off x="979921" y="4567662"/>
            <a:ext cx="2811451" cy="310814"/>
          </a:xfrm>
          <a:prstGeom prst="rect">
            <a:avLst/>
          </a:prstGeom>
          <a:solidFill>
            <a:schemeClr val="tx2">
              <a:lumMod val="60000"/>
              <a:lumOff val="40000"/>
            </a:schemeClr>
          </a:solidFill>
        </p:spPr>
        <p:txBody>
          <a:bodyPr wrap="square" lIns="72000" tIns="36000" rIns="72000" bIns="36000" anchor="ctr">
            <a:noAutofit/>
          </a:bodyPr>
          <a:lstStyle/>
          <a:p>
            <a:pPr marL="0" indent="0">
              <a:buNone/>
            </a:pPr>
            <a:r>
              <a:rPr lang="en-US" sz="1200" dirty="0">
                <a:solidFill>
                  <a:srgbClr val="FFFFFF"/>
                </a:solidFill>
                <a:latin typeface="Arial" panose="020B0604020202020204" pitchFamily="34" charset="0"/>
                <a:cs typeface="Arial" panose="020B0604020202020204" pitchFamily="34" charset="0"/>
              </a:rPr>
              <a:t>    Development of device prototype </a:t>
            </a:r>
          </a:p>
        </p:txBody>
      </p:sp>
      <p:sp>
        <p:nvSpPr>
          <p:cNvPr id="27" name="Rectangle 26">
            <a:extLst>
              <a:ext uri="{FF2B5EF4-FFF2-40B4-BE49-F238E27FC236}">
                <a16:creationId xmlns:a16="http://schemas.microsoft.com/office/drawing/2014/main" id="{36837A2D-EEB9-1658-2FAB-709555805E9E}"/>
              </a:ext>
            </a:extLst>
          </p:cNvPr>
          <p:cNvSpPr/>
          <p:nvPr/>
        </p:nvSpPr>
        <p:spPr>
          <a:xfrm>
            <a:off x="990599" y="1431750"/>
            <a:ext cx="2356167" cy="332135"/>
          </a:xfrm>
          <a:prstGeom prst="rect">
            <a:avLst/>
          </a:prstGeom>
          <a:solidFill>
            <a:schemeClr val="tx2"/>
          </a:solidFill>
        </p:spPr>
        <p:txBody>
          <a:bodyPr wrap="none" lIns="72000" tIns="36000" rIns="72000" bIns="36000" anchor="ctr">
            <a:noAutofit/>
          </a:bodyPr>
          <a:lstStyle/>
          <a:p>
            <a:pPr marL="0" indent="0">
              <a:buNone/>
            </a:pPr>
            <a:r>
              <a:rPr lang="en-US" sz="1200" dirty="0">
                <a:solidFill>
                  <a:srgbClr val="FFFFFF"/>
                </a:solidFill>
                <a:latin typeface="Arial" panose="020B0604020202020204" pitchFamily="34" charset="0"/>
                <a:cs typeface="Arial" panose="020B0604020202020204" pitchFamily="34" charset="0"/>
              </a:rPr>
              <a:t>    Development of algorithm</a:t>
            </a:r>
          </a:p>
        </p:txBody>
      </p:sp>
      <p:sp>
        <p:nvSpPr>
          <p:cNvPr id="29" name="Rectangle 28">
            <a:extLst>
              <a:ext uri="{FF2B5EF4-FFF2-40B4-BE49-F238E27FC236}">
                <a16:creationId xmlns:a16="http://schemas.microsoft.com/office/drawing/2014/main" id="{14C29885-AB45-A08A-BEC3-533C291E47D2}"/>
              </a:ext>
            </a:extLst>
          </p:cNvPr>
          <p:cNvSpPr/>
          <p:nvPr/>
        </p:nvSpPr>
        <p:spPr>
          <a:xfrm>
            <a:off x="990598" y="2498550"/>
            <a:ext cx="3428998" cy="332135"/>
          </a:xfrm>
          <a:prstGeom prst="rect">
            <a:avLst/>
          </a:prstGeom>
          <a:solidFill>
            <a:schemeClr val="tx2"/>
          </a:solidFill>
        </p:spPr>
        <p:txBody>
          <a:bodyPr wrap="square" lIns="72000" tIns="36000" rIns="72000" bIns="36000" anchor="ctr">
            <a:noAutofit/>
          </a:bodyPr>
          <a:lstStyle/>
          <a:p>
            <a:pPr marL="0" indent="0">
              <a:buNone/>
            </a:pPr>
            <a:r>
              <a:rPr lang="en-US" sz="1200" dirty="0">
                <a:solidFill>
                  <a:srgbClr val="FFFFFF"/>
                </a:solidFill>
                <a:latin typeface="Arial" panose="020B0604020202020204" pitchFamily="34" charset="0"/>
                <a:cs typeface="Arial" panose="020B0604020202020204" pitchFamily="34" charset="0"/>
              </a:rPr>
              <a:t>    Clinical validation in pregnant population</a:t>
            </a:r>
          </a:p>
        </p:txBody>
      </p:sp>
      <p:sp>
        <p:nvSpPr>
          <p:cNvPr id="30" name="Rectangle 29">
            <a:extLst>
              <a:ext uri="{FF2B5EF4-FFF2-40B4-BE49-F238E27FC236}">
                <a16:creationId xmlns:a16="http://schemas.microsoft.com/office/drawing/2014/main" id="{B546A00E-6D66-6209-767A-85BDD7FEC87B}"/>
              </a:ext>
            </a:extLst>
          </p:cNvPr>
          <p:cNvSpPr/>
          <p:nvPr/>
        </p:nvSpPr>
        <p:spPr>
          <a:xfrm>
            <a:off x="990599" y="3108150"/>
            <a:ext cx="2356161" cy="332135"/>
          </a:xfrm>
          <a:prstGeom prst="rect">
            <a:avLst/>
          </a:prstGeom>
          <a:solidFill>
            <a:schemeClr val="tx2"/>
          </a:solidFill>
        </p:spPr>
        <p:txBody>
          <a:bodyPr wrap="square" lIns="72000" tIns="36000" rIns="72000" bIns="36000" anchor="ctr">
            <a:noAutofit/>
          </a:bodyPr>
          <a:lstStyle/>
          <a:p>
            <a:pPr marL="0" indent="0">
              <a:buNone/>
            </a:pPr>
            <a:r>
              <a:rPr lang="en-US" sz="1200" dirty="0">
                <a:solidFill>
                  <a:srgbClr val="FFFFFF"/>
                </a:solidFill>
                <a:latin typeface="Arial" panose="020B0604020202020204" pitchFamily="34" charset="0"/>
                <a:cs typeface="Arial" panose="020B0604020202020204" pitchFamily="34" charset="0"/>
              </a:rPr>
              <a:t>    Provisional patent filed </a:t>
            </a:r>
          </a:p>
        </p:txBody>
      </p:sp>
      <p:sp>
        <p:nvSpPr>
          <p:cNvPr id="28" name="Rectangle 27">
            <a:extLst>
              <a:ext uri="{FF2B5EF4-FFF2-40B4-BE49-F238E27FC236}">
                <a16:creationId xmlns:a16="http://schemas.microsoft.com/office/drawing/2014/main" id="{68E8BA60-2295-9444-5E9D-18C5C39A6977}"/>
              </a:ext>
            </a:extLst>
          </p:cNvPr>
          <p:cNvSpPr/>
          <p:nvPr/>
        </p:nvSpPr>
        <p:spPr>
          <a:xfrm>
            <a:off x="976475" y="1961750"/>
            <a:ext cx="2689789" cy="348536"/>
          </a:xfrm>
          <a:prstGeom prst="rect">
            <a:avLst/>
          </a:prstGeom>
          <a:solidFill>
            <a:schemeClr val="tx2"/>
          </a:solidFill>
        </p:spPr>
        <p:txBody>
          <a:bodyPr wrap="square" lIns="72000" tIns="36000" rIns="72000" bIns="36000" anchor="ctr">
            <a:noAutofit/>
          </a:bodyPr>
          <a:lstStyle/>
          <a:p>
            <a:pPr marL="0" indent="0">
              <a:buNone/>
            </a:pPr>
            <a:r>
              <a:rPr lang="en-US" sz="1200" dirty="0">
                <a:solidFill>
                  <a:srgbClr val="FFFFFF"/>
                </a:solidFill>
                <a:latin typeface="Arial" panose="020B0604020202020204" pitchFamily="34" charset="0"/>
                <a:cs typeface="Arial" panose="020B0604020202020204" pitchFamily="34" charset="0"/>
              </a:rPr>
              <a:t>    NIH K12 award for $125,000</a:t>
            </a:r>
          </a:p>
        </p:txBody>
      </p:sp>
      <p:sp>
        <p:nvSpPr>
          <p:cNvPr id="3" name="Title 2">
            <a:extLst>
              <a:ext uri="{FF2B5EF4-FFF2-40B4-BE49-F238E27FC236}">
                <a16:creationId xmlns:a16="http://schemas.microsoft.com/office/drawing/2014/main" id="{CEEBEAB4-8703-374F-B379-674F37B77C5E}"/>
              </a:ext>
            </a:extLst>
          </p:cNvPr>
          <p:cNvSpPr>
            <a:spLocks noGrp="1"/>
          </p:cNvSpPr>
          <p:nvPr>
            <p:ph type="title"/>
          </p:nvPr>
        </p:nvSpPr>
        <p:spPr/>
        <p:txBody>
          <a:bodyPr/>
          <a:lstStyle/>
          <a:p>
            <a:r>
              <a:rPr lang="en-US" sz="3000" dirty="0">
                <a:latin typeface="Arial" panose="020B0604020202020204" pitchFamily="34" charset="0"/>
                <a:cs typeface="Arial" panose="020B0604020202020204" pitchFamily="34" charset="0"/>
              </a:rPr>
              <a:t>Partner in our next steps</a:t>
            </a:r>
          </a:p>
        </p:txBody>
      </p:sp>
      <p:cxnSp>
        <p:nvCxnSpPr>
          <p:cNvPr id="10" name="Straight Connector 9">
            <a:extLst>
              <a:ext uri="{FF2B5EF4-FFF2-40B4-BE49-F238E27FC236}">
                <a16:creationId xmlns:a16="http://schemas.microsoft.com/office/drawing/2014/main" id="{D2C9BAEE-6D02-FF87-7AB1-1ADA5E453872}"/>
              </a:ext>
            </a:extLst>
          </p:cNvPr>
          <p:cNvCxnSpPr>
            <a:cxnSpLocks/>
          </p:cNvCxnSpPr>
          <p:nvPr/>
        </p:nvCxnSpPr>
        <p:spPr>
          <a:xfrm>
            <a:off x="990604" y="1778591"/>
            <a:ext cx="0" cy="149252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AFA7BE93-9323-324B-B551-DA9A4523CDB6}"/>
              </a:ext>
            </a:extLst>
          </p:cNvPr>
          <p:cNvSpPr/>
          <p:nvPr/>
        </p:nvSpPr>
        <p:spPr>
          <a:xfrm>
            <a:off x="835196" y="1431750"/>
            <a:ext cx="310815" cy="310815"/>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D6A0BD7B-5A6D-D14B-A235-0F66EB736136}"/>
              </a:ext>
            </a:extLst>
          </p:cNvPr>
          <p:cNvSpPr/>
          <p:nvPr/>
        </p:nvSpPr>
        <p:spPr>
          <a:xfrm>
            <a:off x="835193" y="1959135"/>
            <a:ext cx="310815" cy="310815"/>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1E9BCA49-1F19-8942-AE84-C712B85B8CC2}"/>
              </a:ext>
            </a:extLst>
          </p:cNvPr>
          <p:cNvSpPr/>
          <p:nvPr/>
        </p:nvSpPr>
        <p:spPr>
          <a:xfrm>
            <a:off x="835192" y="2498550"/>
            <a:ext cx="310815" cy="310815"/>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77F3131D-0134-5D4C-B550-E05AE07687F7}"/>
              </a:ext>
            </a:extLst>
          </p:cNvPr>
          <p:cNvSpPr/>
          <p:nvPr/>
        </p:nvSpPr>
        <p:spPr>
          <a:xfrm>
            <a:off x="835193" y="3115704"/>
            <a:ext cx="310815" cy="310815"/>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42C98335-AE9C-F25A-6ED5-55FD6B46A9DB}"/>
              </a:ext>
            </a:extLst>
          </p:cNvPr>
          <p:cNvCxnSpPr>
            <a:cxnSpLocks/>
            <a:endCxn id="12" idx="4"/>
          </p:cNvCxnSpPr>
          <p:nvPr/>
        </p:nvCxnSpPr>
        <p:spPr>
          <a:xfrm>
            <a:off x="979281" y="4075783"/>
            <a:ext cx="11318" cy="1954038"/>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62D458B-46BF-F3F7-0E75-27D4D06520FB}"/>
              </a:ext>
            </a:extLst>
          </p:cNvPr>
          <p:cNvSpPr/>
          <p:nvPr/>
        </p:nvSpPr>
        <p:spPr>
          <a:xfrm>
            <a:off x="835191" y="4022092"/>
            <a:ext cx="310815" cy="310815"/>
          </a:xfrm>
          <a:prstGeom prst="ellipse">
            <a:avLst/>
          </a:prstGeom>
          <a:solidFill>
            <a:schemeClr val="bg1"/>
          </a:solid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9959FC65-157B-226E-F362-F4679AE8B4F9}"/>
              </a:ext>
            </a:extLst>
          </p:cNvPr>
          <p:cNvSpPr/>
          <p:nvPr/>
        </p:nvSpPr>
        <p:spPr>
          <a:xfrm>
            <a:off x="834675" y="4576884"/>
            <a:ext cx="310815" cy="310815"/>
          </a:xfrm>
          <a:prstGeom prst="ellipse">
            <a:avLst/>
          </a:prstGeom>
          <a:solidFill>
            <a:schemeClr val="bg1"/>
          </a:solid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38" name="Graphic 37" descr="Checkmark with solid fill">
            <a:extLst>
              <a:ext uri="{FF2B5EF4-FFF2-40B4-BE49-F238E27FC236}">
                <a16:creationId xmlns:a16="http://schemas.microsoft.com/office/drawing/2014/main" id="{F4FA2E49-D7FE-FEE5-10C2-5818083F5B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8824" y="1279350"/>
            <a:ext cx="510891" cy="510891"/>
          </a:xfrm>
          <a:prstGeom prst="rect">
            <a:avLst/>
          </a:prstGeom>
        </p:spPr>
      </p:pic>
      <p:pic>
        <p:nvPicPr>
          <p:cNvPr id="39" name="Graphic 38" descr="Checkmark with solid fill">
            <a:extLst>
              <a:ext uri="{FF2B5EF4-FFF2-40B4-BE49-F238E27FC236}">
                <a16:creationId xmlns:a16="http://schemas.microsoft.com/office/drawing/2014/main" id="{25E143AB-D087-4EC9-DCFB-721BDB0BA1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8823" y="1812750"/>
            <a:ext cx="510891" cy="510891"/>
          </a:xfrm>
          <a:prstGeom prst="rect">
            <a:avLst/>
          </a:prstGeom>
        </p:spPr>
      </p:pic>
      <p:pic>
        <p:nvPicPr>
          <p:cNvPr id="40" name="Graphic 39" descr="Checkmark with solid fill">
            <a:extLst>
              <a:ext uri="{FF2B5EF4-FFF2-40B4-BE49-F238E27FC236}">
                <a16:creationId xmlns:a16="http://schemas.microsoft.com/office/drawing/2014/main" id="{5C2F9A54-C33B-0656-5E4E-E54A0CE040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8823" y="2346150"/>
            <a:ext cx="510891" cy="510891"/>
          </a:xfrm>
          <a:prstGeom prst="rect">
            <a:avLst/>
          </a:prstGeom>
        </p:spPr>
      </p:pic>
      <p:pic>
        <p:nvPicPr>
          <p:cNvPr id="42" name="Graphic 41" descr="Checkmark with solid fill">
            <a:extLst>
              <a:ext uri="{FF2B5EF4-FFF2-40B4-BE49-F238E27FC236}">
                <a16:creationId xmlns:a16="http://schemas.microsoft.com/office/drawing/2014/main" id="{6F4911E9-76B7-FCE8-47EA-AF81CD3F89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8822" y="2955750"/>
            <a:ext cx="510891" cy="510891"/>
          </a:xfrm>
          <a:prstGeom prst="rect">
            <a:avLst/>
          </a:prstGeom>
        </p:spPr>
      </p:pic>
      <p:sp>
        <p:nvSpPr>
          <p:cNvPr id="2" name="Rectangle 1">
            <a:extLst>
              <a:ext uri="{FF2B5EF4-FFF2-40B4-BE49-F238E27FC236}">
                <a16:creationId xmlns:a16="http://schemas.microsoft.com/office/drawing/2014/main" id="{DBC73E45-E7D2-4627-21C2-A255EEE1E3BD}"/>
              </a:ext>
            </a:extLst>
          </p:cNvPr>
          <p:cNvSpPr/>
          <p:nvPr/>
        </p:nvSpPr>
        <p:spPr>
          <a:xfrm>
            <a:off x="980438" y="5113165"/>
            <a:ext cx="3428998" cy="310814"/>
          </a:xfrm>
          <a:prstGeom prst="rect">
            <a:avLst/>
          </a:prstGeom>
          <a:solidFill>
            <a:schemeClr val="tx2">
              <a:lumMod val="60000"/>
              <a:lumOff val="40000"/>
            </a:schemeClr>
          </a:solidFill>
        </p:spPr>
        <p:txBody>
          <a:bodyPr wrap="square" lIns="72000" tIns="36000" rIns="72000" bIns="36000" anchor="ctr">
            <a:noAutofit/>
          </a:bodyPr>
          <a:lstStyle/>
          <a:p>
            <a:pPr marL="0" indent="0">
              <a:buNone/>
            </a:pPr>
            <a:r>
              <a:rPr lang="en-US" sz="1200" dirty="0">
                <a:solidFill>
                  <a:srgbClr val="FFFFFF"/>
                </a:solidFill>
                <a:latin typeface="Arial" panose="020B0604020202020204" pitchFamily="34" charset="0"/>
                <a:cs typeface="Arial" panose="020B0604020202020204" pitchFamily="34" charset="0"/>
              </a:rPr>
              <a:t>    Presented at two international conferences</a:t>
            </a:r>
          </a:p>
        </p:txBody>
      </p:sp>
      <p:sp>
        <p:nvSpPr>
          <p:cNvPr id="5" name="Oval 4">
            <a:extLst>
              <a:ext uri="{FF2B5EF4-FFF2-40B4-BE49-F238E27FC236}">
                <a16:creationId xmlns:a16="http://schemas.microsoft.com/office/drawing/2014/main" id="{A29C8DD3-003D-5DA6-F786-CCCDC1D16DC9}"/>
              </a:ext>
            </a:extLst>
          </p:cNvPr>
          <p:cNvSpPr/>
          <p:nvPr/>
        </p:nvSpPr>
        <p:spPr>
          <a:xfrm>
            <a:off x="823874" y="5113165"/>
            <a:ext cx="310815" cy="310815"/>
          </a:xfrm>
          <a:prstGeom prst="ellipse">
            <a:avLst/>
          </a:prstGeom>
          <a:solidFill>
            <a:schemeClr val="bg1"/>
          </a:solid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3A8C317D-02C8-CE7B-B18D-5C5C2F539D4E}"/>
              </a:ext>
            </a:extLst>
          </p:cNvPr>
          <p:cNvSpPr/>
          <p:nvPr/>
        </p:nvSpPr>
        <p:spPr>
          <a:xfrm>
            <a:off x="990598" y="5719006"/>
            <a:ext cx="3581402" cy="310814"/>
          </a:xfrm>
          <a:prstGeom prst="rect">
            <a:avLst/>
          </a:prstGeom>
          <a:solidFill>
            <a:schemeClr val="tx2">
              <a:lumMod val="60000"/>
              <a:lumOff val="40000"/>
            </a:schemeClr>
          </a:solidFill>
        </p:spPr>
        <p:txBody>
          <a:bodyPr wrap="square" lIns="72000" tIns="36000" rIns="72000" bIns="36000" anchor="ctr">
            <a:noAutofit/>
          </a:bodyPr>
          <a:lstStyle/>
          <a:p>
            <a:pPr marL="0" indent="0">
              <a:buNone/>
            </a:pPr>
            <a:r>
              <a:rPr lang="en-US" sz="1200" dirty="0">
                <a:solidFill>
                  <a:srgbClr val="FFFFFF"/>
                </a:solidFill>
                <a:latin typeface="Arial" panose="020B0604020202020204" pitchFamily="34" charset="0"/>
                <a:cs typeface="Arial" panose="020B0604020202020204" pitchFamily="34" charset="0"/>
              </a:rPr>
              <a:t>   Begin design of patient satisfaction study</a:t>
            </a:r>
          </a:p>
        </p:txBody>
      </p:sp>
      <p:sp>
        <p:nvSpPr>
          <p:cNvPr id="12" name="Oval 11">
            <a:extLst>
              <a:ext uri="{FF2B5EF4-FFF2-40B4-BE49-F238E27FC236}">
                <a16:creationId xmlns:a16="http://schemas.microsoft.com/office/drawing/2014/main" id="{0B13E907-8BDC-105E-B84E-F3218EEFF901}"/>
              </a:ext>
            </a:extLst>
          </p:cNvPr>
          <p:cNvSpPr/>
          <p:nvPr/>
        </p:nvSpPr>
        <p:spPr>
          <a:xfrm>
            <a:off x="835191" y="5719006"/>
            <a:ext cx="310815" cy="310815"/>
          </a:xfrm>
          <a:prstGeom prst="ellipse">
            <a:avLst/>
          </a:prstGeom>
          <a:solidFill>
            <a:schemeClr val="bg1"/>
          </a:solid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3" name="Graphic 22" descr="Checkmark with solid fill">
            <a:extLst>
              <a:ext uri="{FF2B5EF4-FFF2-40B4-BE49-F238E27FC236}">
                <a16:creationId xmlns:a16="http://schemas.microsoft.com/office/drawing/2014/main" id="{9BD69A2C-6A2C-628F-4BAE-318D5C5272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4509" y="3869294"/>
            <a:ext cx="510891" cy="510891"/>
          </a:xfrm>
          <a:prstGeom prst="rect">
            <a:avLst/>
          </a:prstGeom>
        </p:spPr>
      </p:pic>
      <p:pic>
        <p:nvPicPr>
          <p:cNvPr id="24" name="Graphic 23" descr="Checkmark with solid fill">
            <a:extLst>
              <a:ext uri="{FF2B5EF4-FFF2-40B4-BE49-F238E27FC236}">
                <a16:creationId xmlns:a16="http://schemas.microsoft.com/office/drawing/2014/main" id="{9EA9CD77-02BB-5BD9-05ED-D7CCF3B57C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4509" y="4425601"/>
            <a:ext cx="510891" cy="510891"/>
          </a:xfrm>
          <a:prstGeom prst="rect">
            <a:avLst/>
          </a:prstGeom>
        </p:spPr>
      </p:pic>
      <p:pic>
        <p:nvPicPr>
          <p:cNvPr id="25" name="Graphic 24" descr="Checkmark with solid fill">
            <a:extLst>
              <a:ext uri="{FF2B5EF4-FFF2-40B4-BE49-F238E27FC236}">
                <a16:creationId xmlns:a16="http://schemas.microsoft.com/office/drawing/2014/main" id="{BD3FDD7F-4954-D36A-AE6C-8D36B08CD8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4509" y="4959001"/>
            <a:ext cx="510891" cy="510891"/>
          </a:xfrm>
          <a:prstGeom prst="rect">
            <a:avLst/>
          </a:prstGeom>
        </p:spPr>
      </p:pic>
      <p:pic>
        <p:nvPicPr>
          <p:cNvPr id="26" name="Graphic 25" descr="Checkmark with solid fill">
            <a:extLst>
              <a:ext uri="{FF2B5EF4-FFF2-40B4-BE49-F238E27FC236}">
                <a16:creationId xmlns:a16="http://schemas.microsoft.com/office/drawing/2014/main" id="{1B8F18A6-16D2-EB77-0A95-A145DF3348C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4509" y="5546092"/>
            <a:ext cx="510891" cy="510891"/>
          </a:xfrm>
          <a:prstGeom prst="rect">
            <a:avLst/>
          </a:prstGeom>
        </p:spPr>
      </p:pic>
      <p:pic>
        <p:nvPicPr>
          <p:cNvPr id="6" name="Picture 2" descr="Arts | Yale Ventures">
            <a:extLst>
              <a:ext uri="{FF2B5EF4-FFF2-40B4-BE49-F238E27FC236}">
                <a16:creationId xmlns:a16="http://schemas.microsoft.com/office/drawing/2014/main" id="{50ACC7D4-948F-23B9-B8F8-93B41C4EC2B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029" b="12495"/>
          <a:stretch/>
        </p:blipFill>
        <p:spPr bwMode="auto">
          <a:xfrm>
            <a:off x="1145490" y="3381277"/>
            <a:ext cx="1910579" cy="59036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29A9352-DD6F-3579-6711-DCCF490FC0E8}"/>
              </a:ext>
            </a:extLst>
          </p:cNvPr>
          <p:cNvSpPr/>
          <p:nvPr/>
        </p:nvSpPr>
        <p:spPr>
          <a:xfrm>
            <a:off x="5143043" y="4782442"/>
            <a:ext cx="3848557" cy="335100"/>
          </a:xfrm>
          <a:prstGeom prst="rect">
            <a:avLst/>
          </a:prstGeom>
          <a:solidFill>
            <a:schemeClr val="accent3"/>
          </a:solidFill>
        </p:spPr>
        <p:txBody>
          <a:bodyPr wrap="square" lIns="72000" tIns="36000" rIns="72000" bIns="36000" anchor="ctr">
            <a:noAutofit/>
          </a:bodyPr>
          <a:lstStyle/>
          <a:p>
            <a:pPr marL="0" indent="0">
              <a:buNone/>
            </a:pPr>
            <a:r>
              <a:rPr lang="en-US" sz="1200" dirty="0">
                <a:solidFill>
                  <a:srgbClr val="FFFFFF"/>
                </a:solidFill>
                <a:latin typeface="Arial" panose="020B0604020202020204" pitchFamily="34" charset="0"/>
                <a:cs typeface="Arial" panose="020B0604020202020204" pitchFamily="34" charset="0"/>
              </a:rPr>
              <a:t>   Integrating software and hardware</a:t>
            </a:r>
          </a:p>
        </p:txBody>
      </p:sp>
      <p:sp>
        <p:nvSpPr>
          <p:cNvPr id="8" name="Rectangle 7">
            <a:extLst>
              <a:ext uri="{FF2B5EF4-FFF2-40B4-BE49-F238E27FC236}">
                <a16:creationId xmlns:a16="http://schemas.microsoft.com/office/drawing/2014/main" id="{7E2DBC28-29FB-00D3-C86A-37D77AD88F3F}"/>
              </a:ext>
            </a:extLst>
          </p:cNvPr>
          <p:cNvSpPr/>
          <p:nvPr/>
        </p:nvSpPr>
        <p:spPr>
          <a:xfrm>
            <a:off x="5121853" y="4029815"/>
            <a:ext cx="3859233" cy="304361"/>
          </a:xfrm>
          <a:prstGeom prst="rect">
            <a:avLst/>
          </a:prstGeom>
          <a:solidFill>
            <a:schemeClr val="accent3"/>
          </a:solidFill>
        </p:spPr>
        <p:txBody>
          <a:bodyPr wrap="square" lIns="72000" tIns="36000" rIns="72000" bIns="36000" anchor="ctr">
            <a:noAutofit/>
          </a:bodyPr>
          <a:lstStyle/>
          <a:p>
            <a:pPr marL="0" indent="0">
              <a:buNone/>
            </a:pPr>
            <a:r>
              <a:rPr lang="en-US" sz="1200" dirty="0">
                <a:solidFill>
                  <a:srgbClr val="FFFFFF"/>
                </a:solidFill>
                <a:latin typeface="Arial" panose="020B0604020202020204" pitchFamily="34" charset="0"/>
                <a:cs typeface="Arial" panose="020B0604020202020204" pitchFamily="34" charset="0"/>
              </a:rPr>
              <a:t>    Finish patient/consumer satisfaction study</a:t>
            </a:r>
          </a:p>
        </p:txBody>
      </p:sp>
      <p:cxnSp>
        <p:nvCxnSpPr>
          <p:cNvPr id="19" name="Straight Connector 18">
            <a:extLst>
              <a:ext uri="{FF2B5EF4-FFF2-40B4-BE49-F238E27FC236}">
                <a16:creationId xmlns:a16="http://schemas.microsoft.com/office/drawing/2014/main" id="{27B90179-E91A-4B96-60C8-CB1D0A224B5D}"/>
              </a:ext>
            </a:extLst>
          </p:cNvPr>
          <p:cNvCxnSpPr>
            <a:cxnSpLocks/>
          </p:cNvCxnSpPr>
          <p:nvPr/>
        </p:nvCxnSpPr>
        <p:spPr>
          <a:xfrm flipH="1">
            <a:off x="5121852" y="3267816"/>
            <a:ext cx="10679" cy="2453185"/>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C9D557F1-A7B5-8066-F905-C60A36B7D8C1}"/>
              </a:ext>
            </a:extLst>
          </p:cNvPr>
          <p:cNvSpPr/>
          <p:nvPr/>
        </p:nvSpPr>
        <p:spPr>
          <a:xfrm>
            <a:off x="4976607" y="4032585"/>
            <a:ext cx="310815" cy="310815"/>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D952206B-3B97-93DF-B5AE-75F923DDED97}"/>
              </a:ext>
            </a:extLst>
          </p:cNvPr>
          <p:cNvSpPr/>
          <p:nvPr/>
        </p:nvSpPr>
        <p:spPr>
          <a:xfrm>
            <a:off x="5132014" y="3261361"/>
            <a:ext cx="3858716" cy="320040"/>
          </a:xfrm>
          <a:prstGeom prst="rect">
            <a:avLst/>
          </a:prstGeom>
          <a:solidFill>
            <a:schemeClr val="accent3"/>
          </a:solidFill>
        </p:spPr>
        <p:txBody>
          <a:bodyPr wrap="square" lIns="72000" tIns="36000" rIns="72000" bIns="36000" anchor="ctr">
            <a:noAutofit/>
          </a:bodyPr>
          <a:lstStyle/>
          <a:p>
            <a:pPr marL="0" indent="0">
              <a:buNone/>
            </a:pPr>
            <a:r>
              <a:rPr lang="en-US" sz="1200" dirty="0">
                <a:solidFill>
                  <a:srgbClr val="FFFFFF"/>
                </a:solidFill>
                <a:latin typeface="Arial" panose="020B0604020202020204" pitchFamily="34" charset="0"/>
                <a:cs typeface="Arial" panose="020B0604020202020204" pitchFamily="34" charset="0"/>
              </a:rPr>
              <a:t>    Finalizing prototype and optimizing production</a:t>
            </a:r>
          </a:p>
        </p:txBody>
      </p:sp>
      <p:sp>
        <p:nvSpPr>
          <p:cNvPr id="31" name="Oval 30">
            <a:extLst>
              <a:ext uri="{FF2B5EF4-FFF2-40B4-BE49-F238E27FC236}">
                <a16:creationId xmlns:a16="http://schemas.microsoft.com/office/drawing/2014/main" id="{FB99D080-6BD7-045D-3763-787D02766588}"/>
              </a:ext>
            </a:extLst>
          </p:cNvPr>
          <p:cNvSpPr/>
          <p:nvPr/>
        </p:nvSpPr>
        <p:spPr>
          <a:xfrm>
            <a:off x="4965806" y="4794585"/>
            <a:ext cx="310815" cy="310815"/>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1C9D7709-C3C4-9323-A9BF-6053855BAD75}"/>
              </a:ext>
            </a:extLst>
          </p:cNvPr>
          <p:cNvSpPr/>
          <p:nvPr/>
        </p:nvSpPr>
        <p:spPr>
          <a:xfrm>
            <a:off x="5132530" y="5556585"/>
            <a:ext cx="3581402" cy="310814"/>
          </a:xfrm>
          <a:prstGeom prst="rect">
            <a:avLst/>
          </a:prstGeom>
          <a:solidFill>
            <a:schemeClr val="accent3"/>
          </a:solidFill>
        </p:spPr>
        <p:txBody>
          <a:bodyPr wrap="square" lIns="72000" tIns="36000" rIns="72000" bIns="36000" anchor="ctr">
            <a:noAutofit/>
          </a:bodyPr>
          <a:lstStyle/>
          <a:p>
            <a:pPr marL="0" indent="0">
              <a:buNone/>
            </a:pPr>
            <a:r>
              <a:rPr lang="en-US" sz="1200" dirty="0">
                <a:solidFill>
                  <a:srgbClr val="FFFFFF"/>
                </a:solidFill>
                <a:latin typeface="Arial" panose="020B0604020202020204" pitchFamily="34" charset="0"/>
                <a:cs typeface="Arial" panose="020B0604020202020204" pitchFamily="34" charset="0"/>
              </a:rPr>
              <a:t>   Commercialization and licensing </a:t>
            </a:r>
          </a:p>
        </p:txBody>
      </p:sp>
      <p:sp>
        <p:nvSpPr>
          <p:cNvPr id="33" name="Oval 32">
            <a:extLst>
              <a:ext uri="{FF2B5EF4-FFF2-40B4-BE49-F238E27FC236}">
                <a16:creationId xmlns:a16="http://schemas.microsoft.com/office/drawing/2014/main" id="{9FA9B0E8-CF22-C2A7-44D5-B5D9CC801A55}"/>
              </a:ext>
            </a:extLst>
          </p:cNvPr>
          <p:cNvSpPr/>
          <p:nvPr/>
        </p:nvSpPr>
        <p:spPr>
          <a:xfrm>
            <a:off x="4977123" y="5556585"/>
            <a:ext cx="310815" cy="310815"/>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5" name="Text Placeholder 1">
            <a:extLst>
              <a:ext uri="{FF2B5EF4-FFF2-40B4-BE49-F238E27FC236}">
                <a16:creationId xmlns:a16="http://schemas.microsoft.com/office/drawing/2014/main" id="{6F152A1C-CFB1-F855-F8EB-FDF18231F76F}"/>
              </a:ext>
            </a:extLst>
          </p:cNvPr>
          <p:cNvSpPr>
            <a:spLocks noGrp="1"/>
          </p:cNvSpPr>
          <p:nvPr>
            <p:ph type="body" sz="quarter" idx="4294967295"/>
          </p:nvPr>
        </p:nvSpPr>
        <p:spPr>
          <a:xfrm>
            <a:off x="317666" y="1278825"/>
            <a:ext cx="816633" cy="233798"/>
          </a:xfrm>
        </p:spPr>
        <p:txBody>
          <a:bodyPr/>
          <a:lstStyle/>
          <a:p>
            <a:pPr>
              <a:lnSpc>
                <a:spcPct val="80000"/>
              </a:lnSpc>
            </a:pPr>
            <a:r>
              <a:rPr lang="en-US" sz="1600" dirty="0">
                <a:latin typeface="Arial" panose="020B0604020202020204" pitchFamily="34" charset="0"/>
                <a:cs typeface="Arial" panose="020B0604020202020204" pitchFamily="34" charset="0"/>
              </a:rPr>
              <a:t>2021</a:t>
            </a:r>
            <a:endParaRPr lang="en-US" sz="2000" dirty="0">
              <a:latin typeface="Arial" panose="020B0604020202020204" pitchFamily="34" charset="0"/>
              <a:cs typeface="Arial" panose="020B0604020202020204" pitchFamily="34" charset="0"/>
            </a:endParaRPr>
          </a:p>
        </p:txBody>
      </p:sp>
      <p:sp>
        <p:nvSpPr>
          <p:cNvPr id="36" name="Text Placeholder 1">
            <a:extLst>
              <a:ext uri="{FF2B5EF4-FFF2-40B4-BE49-F238E27FC236}">
                <a16:creationId xmlns:a16="http://schemas.microsoft.com/office/drawing/2014/main" id="{83C65B87-664B-6B18-277E-7E7DC5ABA178}"/>
              </a:ext>
            </a:extLst>
          </p:cNvPr>
          <p:cNvSpPr>
            <a:spLocks noGrp="1"/>
          </p:cNvSpPr>
          <p:nvPr>
            <p:ph type="body" sz="quarter" idx="4294967295"/>
          </p:nvPr>
        </p:nvSpPr>
        <p:spPr>
          <a:xfrm>
            <a:off x="304801" y="1812074"/>
            <a:ext cx="816633" cy="233798"/>
          </a:xfrm>
        </p:spPr>
        <p:txBody>
          <a:bodyPr/>
          <a:lstStyle/>
          <a:p>
            <a:pPr>
              <a:lnSpc>
                <a:spcPct val="80000"/>
              </a:lnSpc>
            </a:pPr>
            <a:r>
              <a:rPr lang="en-US" sz="1600" dirty="0">
                <a:latin typeface="Arial" panose="020B0604020202020204" pitchFamily="34" charset="0"/>
                <a:cs typeface="Arial" panose="020B0604020202020204" pitchFamily="34" charset="0"/>
              </a:rPr>
              <a:t>2022</a:t>
            </a:r>
            <a:endParaRPr lang="en-US" sz="2000" dirty="0">
              <a:latin typeface="Arial" panose="020B0604020202020204" pitchFamily="34" charset="0"/>
              <a:cs typeface="Arial" panose="020B0604020202020204" pitchFamily="34" charset="0"/>
            </a:endParaRPr>
          </a:p>
        </p:txBody>
      </p:sp>
      <p:sp>
        <p:nvSpPr>
          <p:cNvPr id="37" name="Text Placeholder 1">
            <a:extLst>
              <a:ext uri="{FF2B5EF4-FFF2-40B4-BE49-F238E27FC236}">
                <a16:creationId xmlns:a16="http://schemas.microsoft.com/office/drawing/2014/main" id="{3EDB4375-CD45-C563-78E9-C81F34357B68}"/>
              </a:ext>
            </a:extLst>
          </p:cNvPr>
          <p:cNvSpPr>
            <a:spLocks noGrp="1"/>
          </p:cNvSpPr>
          <p:nvPr>
            <p:ph type="body" sz="quarter" idx="4294967295"/>
          </p:nvPr>
        </p:nvSpPr>
        <p:spPr>
          <a:xfrm>
            <a:off x="304800" y="3711059"/>
            <a:ext cx="3570084" cy="211798"/>
          </a:xfrm>
        </p:spPr>
        <p:txBody>
          <a:bodyPr/>
          <a:lstStyle/>
          <a:p>
            <a:pPr>
              <a:lnSpc>
                <a:spcPct val="80000"/>
              </a:lnSpc>
            </a:pPr>
            <a:r>
              <a:rPr lang="en-US" sz="1600" dirty="0">
                <a:latin typeface="Arial" panose="020B0604020202020204" pitchFamily="34" charset="0"/>
                <a:cs typeface="Arial" panose="020B0604020202020204" pitchFamily="34" charset="0"/>
              </a:rPr>
              <a:t>2023 </a:t>
            </a:r>
            <a:endParaRPr lang="en-US" sz="2000" dirty="0">
              <a:latin typeface="Arial" panose="020B0604020202020204" pitchFamily="34" charset="0"/>
              <a:cs typeface="Arial" panose="020B0604020202020204" pitchFamily="34" charset="0"/>
            </a:endParaRPr>
          </a:p>
        </p:txBody>
      </p:sp>
      <p:sp>
        <p:nvSpPr>
          <p:cNvPr id="41" name="Text Placeholder 1">
            <a:extLst>
              <a:ext uri="{FF2B5EF4-FFF2-40B4-BE49-F238E27FC236}">
                <a16:creationId xmlns:a16="http://schemas.microsoft.com/office/drawing/2014/main" id="{80F74774-26B4-816A-392D-348D6A07A1CB}"/>
              </a:ext>
            </a:extLst>
          </p:cNvPr>
          <p:cNvSpPr>
            <a:spLocks noGrp="1"/>
          </p:cNvSpPr>
          <p:nvPr>
            <p:ph type="body" sz="quarter" idx="4294967295"/>
          </p:nvPr>
        </p:nvSpPr>
        <p:spPr>
          <a:xfrm>
            <a:off x="4978572" y="1828800"/>
            <a:ext cx="3987453" cy="641487"/>
          </a:xfrm>
        </p:spPr>
        <p:txBody>
          <a:bodyPr/>
          <a:lstStyle/>
          <a:p>
            <a:pPr>
              <a:lnSpc>
                <a:spcPts val="1740"/>
              </a:lnSpc>
            </a:pPr>
            <a:r>
              <a:rPr lang="en-US" sz="2400" b="1" dirty="0">
                <a:latin typeface="Arial" panose="020B0604020202020204" pitchFamily="34" charset="0"/>
                <a:cs typeface="Arial" panose="020B0604020202020204" pitchFamily="34" charset="0"/>
              </a:rPr>
              <a:t>2024-2025 </a:t>
            </a:r>
          </a:p>
          <a:p>
            <a:pPr>
              <a:lnSpc>
                <a:spcPts val="1740"/>
              </a:lnSpc>
            </a:pPr>
            <a:r>
              <a:rPr lang="en-US" sz="2400" b="1" dirty="0">
                <a:latin typeface="Arial" panose="020B0604020202020204" pitchFamily="34" charset="0"/>
                <a:cs typeface="Arial" panose="020B0604020202020204" pitchFamily="34" charset="0"/>
              </a:rPr>
              <a:t>(2 years - $300K) </a:t>
            </a:r>
            <a:endParaRPr lang="en-US" sz="3200" b="1" dirty="0">
              <a:latin typeface="Arial" panose="020B0604020202020204" pitchFamily="34" charset="0"/>
              <a:cs typeface="Arial" panose="020B0604020202020204" pitchFamily="34" charset="0"/>
            </a:endParaRPr>
          </a:p>
        </p:txBody>
      </p:sp>
      <p:sp>
        <p:nvSpPr>
          <p:cNvPr id="34" name="Oval 33">
            <a:extLst>
              <a:ext uri="{FF2B5EF4-FFF2-40B4-BE49-F238E27FC236}">
                <a16:creationId xmlns:a16="http://schemas.microsoft.com/office/drawing/2014/main" id="{02277C1E-2D74-C442-97CB-37A2979A42C7}"/>
              </a:ext>
            </a:extLst>
          </p:cNvPr>
          <p:cNvSpPr/>
          <p:nvPr/>
        </p:nvSpPr>
        <p:spPr>
          <a:xfrm>
            <a:off x="4977123" y="3267816"/>
            <a:ext cx="310815" cy="310815"/>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3580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old-baby-feet">
            <a:extLst>
              <a:ext uri="{FF2B5EF4-FFF2-40B4-BE49-F238E27FC236}">
                <a16:creationId xmlns:a16="http://schemas.microsoft.com/office/drawing/2014/main" id="{B93B5C59-CB5B-09A1-F1AE-DEC87E64B5BC}"/>
              </a:ext>
            </a:extLst>
          </p:cNvPr>
          <p:cNvPicPr>
            <a:picLocks noChangeAspect="1" noChangeArrowheads="1"/>
          </p:cNvPicPr>
          <p:nvPr/>
        </p:nvPicPr>
        <p:blipFill>
          <a:blip r:embed="rId3">
            <a:alphaModFix amt="54000"/>
            <a:extLst>
              <a:ext uri="{28A0092B-C50C-407E-A947-70E740481C1C}">
                <a14:useLocalDpi xmlns:a14="http://schemas.microsoft.com/office/drawing/2010/main" val="0"/>
              </a:ext>
            </a:extLst>
          </a:blip>
          <a:srcRect/>
          <a:stretch>
            <a:fillRect/>
          </a:stretch>
        </p:blipFill>
        <p:spPr bwMode="auto">
          <a:xfrm>
            <a:off x="0" y="0"/>
            <a:ext cx="9144000" cy="410686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1">
            <a:extLst>
              <a:ext uri="{FF2B5EF4-FFF2-40B4-BE49-F238E27FC236}">
                <a16:creationId xmlns:a16="http://schemas.microsoft.com/office/drawing/2014/main" id="{C0D45CD6-A425-1B82-0761-EF3C6D107C95}"/>
              </a:ext>
            </a:extLst>
          </p:cNvPr>
          <p:cNvSpPr txBox="1">
            <a:spLocks/>
          </p:cNvSpPr>
          <p:nvPr/>
        </p:nvSpPr>
        <p:spPr bwMode="auto">
          <a:xfrm>
            <a:off x="6401707" y="4355654"/>
            <a:ext cx="2819400"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marL="0" indent="0" algn="l" defTabSz="514350" rtl="0" eaLnBrk="1" fontAlgn="base" hangingPunct="1">
              <a:lnSpc>
                <a:spcPct val="100000"/>
              </a:lnSpc>
              <a:spcBef>
                <a:spcPts val="563"/>
              </a:spcBef>
              <a:spcAft>
                <a:spcPct val="0"/>
              </a:spcAft>
              <a:buFont typeface="Arial" panose="020B0604020202020204" pitchFamily="34" charset="0"/>
              <a:buNone/>
              <a:defRPr sz="2000" b="0" i="0" kern="1200" baseline="0">
                <a:solidFill>
                  <a:schemeClr val="tx1"/>
                </a:solidFill>
                <a:latin typeface="Microsoft Sans Serif" panose="020B0604020202020204" pitchFamily="34" charset="0"/>
                <a:ea typeface="+mn-ea"/>
                <a:cs typeface="Microsoft Sans Serif" panose="020B0604020202020204" pitchFamily="34" charset="0"/>
              </a:defRPr>
            </a:lvl1pPr>
            <a:lvl2pPr marL="257175" indent="0" algn="l" defTabSz="514350" rtl="0" eaLnBrk="1" fontAlgn="base" hangingPunct="1">
              <a:lnSpc>
                <a:spcPct val="120000"/>
              </a:lnSpc>
              <a:spcBef>
                <a:spcPts val="281"/>
              </a:spcBef>
              <a:spcAft>
                <a:spcPct val="0"/>
              </a:spcAft>
              <a:buSzPct val="100000"/>
              <a:buFont typeface="Arial" panose="020B0604020202020204" pitchFamily="34" charset="0"/>
              <a:buNone/>
              <a:defRPr sz="1600" b="1" i="0" kern="1200">
                <a:solidFill>
                  <a:schemeClr val="tx2"/>
                </a:solidFill>
                <a:latin typeface="Arial"/>
                <a:ea typeface="+mn-ea"/>
                <a:cs typeface="Arial"/>
              </a:defRPr>
            </a:lvl2pPr>
            <a:lvl3pPr marL="514350" indent="0" algn="l" defTabSz="514350" rtl="0" eaLnBrk="1" fontAlgn="base" hangingPunct="1">
              <a:lnSpc>
                <a:spcPct val="120000"/>
              </a:lnSpc>
              <a:spcBef>
                <a:spcPts val="281"/>
              </a:spcBef>
              <a:spcAft>
                <a:spcPct val="0"/>
              </a:spcAft>
              <a:buSzPct val="100000"/>
              <a:buFont typeface="Arial" panose="020B0604020202020204" pitchFamily="34" charset="0"/>
              <a:buNone/>
              <a:defRPr sz="1400" b="1" i="0" kern="1200">
                <a:solidFill>
                  <a:schemeClr val="tx2"/>
                </a:solidFill>
                <a:latin typeface="Arial"/>
                <a:ea typeface="+mn-ea"/>
                <a:cs typeface="Arial"/>
              </a:defRPr>
            </a:lvl3pPr>
            <a:lvl4pPr marL="771525" indent="0" algn="l" defTabSz="514350" rtl="0" eaLnBrk="1" fontAlgn="base" hangingPunct="1">
              <a:lnSpc>
                <a:spcPct val="120000"/>
              </a:lnSpc>
              <a:spcBef>
                <a:spcPts val="281"/>
              </a:spcBef>
              <a:spcAft>
                <a:spcPct val="0"/>
              </a:spcAft>
              <a:buSzPct val="100000"/>
              <a:buFont typeface="Arial" panose="020B0604020202020204" pitchFamily="34" charset="0"/>
              <a:buNone/>
              <a:defRPr sz="1200" b="1" i="0" kern="1200">
                <a:solidFill>
                  <a:schemeClr val="tx2"/>
                </a:solidFill>
                <a:latin typeface="Arial"/>
                <a:ea typeface="+mn-ea"/>
                <a:cs typeface="Arial"/>
              </a:defRPr>
            </a:lvl4pPr>
            <a:lvl5pPr marL="1028700" indent="0" algn="l" defTabSz="514350" rtl="0" eaLnBrk="1" fontAlgn="base" hangingPunct="1">
              <a:lnSpc>
                <a:spcPct val="120000"/>
              </a:lnSpc>
              <a:spcBef>
                <a:spcPts val="281"/>
              </a:spcBef>
              <a:spcAft>
                <a:spcPct val="0"/>
              </a:spcAft>
              <a:buSzPct val="100000"/>
              <a:buFont typeface="Arial" panose="020B0604020202020204" pitchFamily="34" charset="0"/>
              <a:buNone/>
              <a:defRPr sz="1050" b="1" i="0" kern="1200">
                <a:solidFill>
                  <a:schemeClr val="tx2"/>
                </a:solidFill>
                <a:latin typeface="Arial"/>
                <a:ea typeface="+mn-ea"/>
                <a:cs typeface="Arial"/>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ctr"/>
            <a:r>
              <a:rPr lang="en-US" sz="1800" dirty="0">
                <a:latin typeface="Arial" panose="020B0604020202020204" pitchFamily="34" charset="0"/>
                <a:cs typeface="Arial" panose="020B0604020202020204" pitchFamily="34" charset="0"/>
              </a:rPr>
              <a:t>Emily Lee, MD</a:t>
            </a:r>
          </a:p>
          <a:p>
            <a:pPr algn="ctr"/>
            <a:r>
              <a:rPr lang="en-US" sz="18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emily.lee@yale.edu</a:t>
            </a:r>
            <a:r>
              <a:rPr lang="en-US" sz="1800" dirty="0">
                <a:latin typeface="Arial" panose="020B0604020202020204" pitchFamily="34" charset="0"/>
                <a:cs typeface="Arial" panose="020B0604020202020204" pitchFamily="34" charset="0"/>
              </a:rPr>
              <a:t> </a:t>
            </a:r>
          </a:p>
        </p:txBody>
      </p:sp>
      <p:pic>
        <p:nvPicPr>
          <p:cNvPr id="6" name="Picture 2">
            <a:extLst>
              <a:ext uri="{FF2B5EF4-FFF2-40B4-BE49-F238E27FC236}">
                <a16:creationId xmlns:a16="http://schemas.microsoft.com/office/drawing/2014/main" id="{DE74E6F9-B50C-3B0A-2556-8A91C51490D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351" r="6228" b="28338"/>
          <a:stretch/>
        </p:blipFill>
        <p:spPr bwMode="auto">
          <a:xfrm>
            <a:off x="4953000" y="4114800"/>
            <a:ext cx="1589587" cy="16606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A9103C5D-889C-D889-E3DF-1E14840D6EF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571" t="7779" r="7143" b="33023"/>
          <a:stretch/>
        </p:blipFill>
        <p:spPr bwMode="auto">
          <a:xfrm>
            <a:off x="204070" y="4114800"/>
            <a:ext cx="1566673" cy="1660674"/>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1">
            <a:extLst>
              <a:ext uri="{FF2B5EF4-FFF2-40B4-BE49-F238E27FC236}">
                <a16:creationId xmlns:a16="http://schemas.microsoft.com/office/drawing/2014/main" id="{3C9B7F1B-ADEE-581F-6F11-DC3FCA11EE7D}"/>
              </a:ext>
            </a:extLst>
          </p:cNvPr>
          <p:cNvSpPr txBox="1">
            <a:spLocks/>
          </p:cNvSpPr>
          <p:nvPr/>
        </p:nvSpPr>
        <p:spPr bwMode="auto">
          <a:xfrm>
            <a:off x="1770743" y="4355654"/>
            <a:ext cx="2819400" cy="111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marL="0" indent="0" algn="l" defTabSz="514350" rtl="0" eaLnBrk="1" fontAlgn="base" hangingPunct="1">
              <a:lnSpc>
                <a:spcPct val="100000"/>
              </a:lnSpc>
              <a:spcBef>
                <a:spcPts val="563"/>
              </a:spcBef>
              <a:spcAft>
                <a:spcPct val="0"/>
              </a:spcAft>
              <a:buFont typeface="Arial" panose="020B0604020202020204" pitchFamily="34" charset="0"/>
              <a:buNone/>
              <a:defRPr sz="2000" b="0" i="0" kern="1200" baseline="0">
                <a:solidFill>
                  <a:schemeClr val="tx1"/>
                </a:solidFill>
                <a:latin typeface="Microsoft Sans Serif" panose="020B0604020202020204" pitchFamily="34" charset="0"/>
                <a:ea typeface="+mn-ea"/>
                <a:cs typeface="Microsoft Sans Serif" panose="020B0604020202020204" pitchFamily="34" charset="0"/>
              </a:defRPr>
            </a:lvl1pPr>
            <a:lvl2pPr marL="257175" indent="0" algn="l" defTabSz="514350" rtl="0" eaLnBrk="1" fontAlgn="base" hangingPunct="1">
              <a:lnSpc>
                <a:spcPct val="120000"/>
              </a:lnSpc>
              <a:spcBef>
                <a:spcPts val="281"/>
              </a:spcBef>
              <a:spcAft>
                <a:spcPct val="0"/>
              </a:spcAft>
              <a:buSzPct val="100000"/>
              <a:buFont typeface="Arial" panose="020B0604020202020204" pitchFamily="34" charset="0"/>
              <a:buNone/>
              <a:defRPr sz="1600" b="1" i="0" kern="1200">
                <a:solidFill>
                  <a:schemeClr val="tx2"/>
                </a:solidFill>
                <a:latin typeface="Arial"/>
                <a:ea typeface="+mn-ea"/>
                <a:cs typeface="Arial"/>
              </a:defRPr>
            </a:lvl2pPr>
            <a:lvl3pPr marL="514350" indent="0" algn="l" defTabSz="514350" rtl="0" eaLnBrk="1" fontAlgn="base" hangingPunct="1">
              <a:lnSpc>
                <a:spcPct val="120000"/>
              </a:lnSpc>
              <a:spcBef>
                <a:spcPts val="281"/>
              </a:spcBef>
              <a:spcAft>
                <a:spcPct val="0"/>
              </a:spcAft>
              <a:buSzPct val="100000"/>
              <a:buFont typeface="Arial" panose="020B0604020202020204" pitchFamily="34" charset="0"/>
              <a:buNone/>
              <a:defRPr sz="1400" b="1" i="0" kern="1200">
                <a:solidFill>
                  <a:schemeClr val="tx2"/>
                </a:solidFill>
                <a:latin typeface="Arial"/>
                <a:ea typeface="+mn-ea"/>
                <a:cs typeface="Arial"/>
              </a:defRPr>
            </a:lvl3pPr>
            <a:lvl4pPr marL="771525" indent="0" algn="l" defTabSz="514350" rtl="0" eaLnBrk="1" fontAlgn="base" hangingPunct="1">
              <a:lnSpc>
                <a:spcPct val="120000"/>
              </a:lnSpc>
              <a:spcBef>
                <a:spcPts val="281"/>
              </a:spcBef>
              <a:spcAft>
                <a:spcPct val="0"/>
              </a:spcAft>
              <a:buSzPct val="100000"/>
              <a:buFont typeface="Arial" panose="020B0604020202020204" pitchFamily="34" charset="0"/>
              <a:buNone/>
              <a:defRPr sz="1200" b="1" i="0" kern="1200">
                <a:solidFill>
                  <a:schemeClr val="tx2"/>
                </a:solidFill>
                <a:latin typeface="Arial"/>
                <a:ea typeface="+mn-ea"/>
                <a:cs typeface="Arial"/>
              </a:defRPr>
            </a:lvl4pPr>
            <a:lvl5pPr marL="1028700" indent="0" algn="l" defTabSz="514350" rtl="0" eaLnBrk="1" fontAlgn="base" hangingPunct="1">
              <a:lnSpc>
                <a:spcPct val="120000"/>
              </a:lnSpc>
              <a:spcBef>
                <a:spcPts val="281"/>
              </a:spcBef>
              <a:spcAft>
                <a:spcPct val="0"/>
              </a:spcAft>
              <a:buSzPct val="100000"/>
              <a:buFont typeface="Arial" panose="020B0604020202020204" pitchFamily="34" charset="0"/>
              <a:buNone/>
              <a:defRPr sz="1050" b="1" i="0" kern="1200">
                <a:solidFill>
                  <a:schemeClr val="tx2"/>
                </a:solidFill>
                <a:latin typeface="Arial"/>
                <a:ea typeface="+mn-ea"/>
                <a:cs typeface="Arial"/>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ctr"/>
            <a:r>
              <a:rPr lang="en-US" sz="1800" dirty="0">
                <a:latin typeface="Arial" panose="020B0604020202020204" pitchFamily="34" charset="0"/>
                <a:cs typeface="Arial" panose="020B0604020202020204" pitchFamily="34" charset="0"/>
              </a:rPr>
              <a:t>Jose Cortes-Briones, PhD   </a:t>
            </a:r>
            <a:r>
              <a:rPr lang="en-US" sz="1800" dirty="0">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jose.briones@yale.edu</a:t>
            </a:r>
            <a:r>
              <a:rPr lang="en-US" sz="1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33968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EBEAB4-8703-374F-B379-674F37B77C5E}"/>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Our team</a:t>
            </a:r>
          </a:p>
        </p:txBody>
      </p:sp>
      <p:pic>
        <p:nvPicPr>
          <p:cNvPr id="62" name="Picture 61" descr="A person with a beard&#10;&#10;Description automatically generated with low confidence">
            <a:extLst>
              <a:ext uri="{FF2B5EF4-FFF2-40B4-BE49-F238E27FC236}">
                <a16:creationId xmlns:a16="http://schemas.microsoft.com/office/drawing/2014/main" id="{05D294E6-F692-B043-AD65-74E9F28E940A}"/>
              </a:ext>
            </a:extLst>
          </p:cNvPr>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332707" y="1432625"/>
            <a:ext cx="1425589" cy="1419492"/>
          </a:xfrm>
          <a:prstGeom prst="rect">
            <a:avLst/>
          </a:prstGeom>
        </p:spPr>
      </p:pic>
      <p:pic>
        <p:nvPicPr>
          <p:cNvPr id="63" name="Picture 62" descr="A close-up of a person smiling&#10;&#10;Description automatically generated">
            <a:extLst>
              <a:ext uri="{FF2B5EF4-FFF2-40B4-BE49-F238E27FC236}">
                <a16:creationId xmlns:a16="http://schemas.microsoft.com/office/drawing/2014/main" id="{4BA90710-1FBB-F344-BDB6-343283D035DA}"/>
              </a:ext>
            </a:extLst>
          </p:cNvPr>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332706" y="3810000"/>
            <a:ext cx="1425589" cy="1419492"/>
          </a:xfrm>
          <a:prstGeom prst="rect">
            <a:avLst/>
          </a:prstGeom>
        </p:spPr>
      </p:pic>
      <p:sp>
        <p:nvSpPr>
          <p:cNvPr id="66" name="Text Placeholder 1">
            <a:extLst>
              <a:ext uri="{FF2B5EF4-FFF2-40B4-BE49-F238E27FC236}">
                <a16:creationId xmlns:a16="http://schemas.microsoft.com/office/drawing/2014/main" id="{C171B5B5-94B6-9F4D-8387-55F2BB180E4D}"/>
              </a:ext>
            </a:extLst>
          </p:cNvPr>
          <p:cNvSpPr>
            <a:spLocks noGrp="1"/>
          </p:cNvSpPr>
          <p:nvPr>
            <p:ph type="body" sz="quarter" idx="4294967295"/>
          </p:nvPr>
        </p:nvSpPr>
        <p:spPr>
          <a:xfrm>
            <a:off x="1879674" y="1432624"/>
            <a:ext cx="2539925" cy="1996375"/>
          </a:xfrm>
        </p:spPr>
        <p:txBody>
          <a:bodyPr/>
          <a:lstStyle/>
          <a:p>
            <a:pPr>
              <a:lnSpc>
                <a:spcPct val="100000"/>
              </a:lnSpc>
            </a:pPr>
            <a:r>
              <a:rPr lang="en-US" sz="1600" b="1" dirty="0">
                <a:latin typeface="Arial" panose="020B0604020202020204" pitchFamily="34" charset="0"/>
                <a:cs typeface="Arial" panose="020B0604020202020204" pitchFamily="34" charset="0"/>
              </a:rPr>
              <a:t>Jose Cortes-Briones, PhD</a:t>
            </a:r>
          </a:p>
          <a:p>
            <a:pPr>
              <a:lnSpc>
                <a:spcPct val="100000"/>
              </a:lnSpc>
            </a:pPr>
            <a:r>
              <a:rPr lang="en-US" sz="1200" dirty="0">
                <a:latin typeface="Arial" panose="020B0604020202020204" pitchFamily="34" charset="0"/>
                <a:cs typeface="Arial" panose="020B0604020202020204" pitchFamily="34" charset="0"/>
              </a:rPr>
              <a:t>Assistant Professor of  Psychiatry</a:t>
            </a:r>
          </a:p>
          <a:p>
            <a:pPr>
              <a:lnSpc>
                <a:spcPct val="100000"/>
              </a:lnSpc>
            </a:pPr>
            <a:r>
              <a:rPr lang="en-US" sz="1200" dirty="0">
                <a:latin typeface="Arial" panose="020B0604020202020204" pitchFamily="34" charset="0"/>
                <a:cs typeface="Arial" panose="020B0604020202020204" pitchFamily="34" charset="0"/>
              </a:rPr>
              <a:t>Director of Yale Psychophysiology Laboratory</a:t>
            </a:r>
          </a:p>
          <a:p>
            <a:pPr>
              <a:lnSpc>
                <a:spcPct val="100000"/>
              </a:lnSpc>
            </a:pPr>
            <a:r>
              <a:rPr lang="en-US" sz="1200" dirty="0">
                <a:latin typeface="Arial" panose="020B0604020202020204" pitchFamily="34" charset="0"/>
                <a:cs typeface="Arial" panose="020B0604020202020204" pitchFamily="34" charset="0"/>
              </a:rPr>
              <a:t>Technical director of the MEG Imaging of Neuropsychiatric Disorders (MIND) Center</a:t>
            </a:r>
          </a:p>
          <a:p>
            <a:pPr>
              <a:lnSpc>
                <a:spcPct val="100000"/>
              </a:lnSpc>
            </a:pPr>
            <a:r>
              <a:rPr lang="en-US" sz="1200" dirty="0">
                <a:latin typeface="Arial" panose="020B0604020202020204" pitchFamily="34" charset="0"/>
                <a:cs typeface="Arial" panose="020B0604020202020204" pitchFamily="34" charset="0"/>
              </a:rPr>
              <a:t>Electrical engineering background</a:t>
            </a:r>
          </a:p>
        </p:txBody>
      </p:sp>
      <p:sp>
        <p:nvSpPr>
          <p:cNvPr id="67" name="Text Placeholder 1">
            <a:extLst>
              <a:ext uri="{FF2B5EF4-FFF2-40B4-BE49-F238E27FC236}">
                <a16:creationId xmlns:a16="http://schemas.microsoft.com/office/drawing/2014/main" id="{5F35A45D-0062-1549-AAB4-2BCE3F4EBDB1}"/>
              </a:ext>
            </a:extLst>
          </p:cNvPr>
          <p:cNvSpPr>
            <a:spLocks noGrp="1"/>
          </p:cNvSpPr>
          <p:nvPr>
            <p:ph type="body" sz="quarter" idx="4294967295"/>
          </p:nvPr>
        </p:nvSpPr>
        <p:spPr>
          <a:xfrm>
            <a:off x="1879674" y="3986846"/>
            <a:ext cx="2920926" cy="1078416"/>
          </a:xfrm>
        </p:spPr>
        <p:txBody>
          <a:bodyPr/>
          <a:lstStyle/>
          <a:p>
            <a:pPr>
              <a:lnSpc>
                <a:spcPts val="880"/>
              </a:lnSpc>
            </a:pPr>
            <a:r>
              <a:rPr lang="en-US" sz="1600" b="1" dirty="0">
                <a:latin typeface="Arial" panose="020B0604020202020204" pitchFamily="34" charset="0"/>
                <a:cs typeface="Arial" panose="020B0604020202020204" pitchFamily="34" charset="0"/>
              </a:rPr>
              <a:t>Emily Lee, MD</a:t>
            </a:r>
          </a:p>
          <a:p>
            <a:pPr>
              <a:lnSpc>
                <a:spcPct val="100000"/>
              </a:lnSpc>
            </a:pPr>
            <a:r>
              <a:rPr lang="en-US" sz="1200" dirty="0">
                <a:latin typeface="Arial" panose="020B0604020202020204" pitchFamily="34" charset="0"/>
                <a:cs typeface="Arial" panose="020B0604020202020204" pitchFamily="34" charset="0"/>
              </a:rPr>
              <a:t>Assistant Professor, Adjunct of Obstetrics, Gynecology, and Reproductive Sciences</a:t>
            </a:r>
          </a:p>
          <a:p>
            <a:pPr>
              <a:lnSpc>
                <a:spcPct val="100000"/>
              </a:lnSpc>
            </a:pPr>
            <a:r>
              <a:rPr lang="en-US" sz="1200" dirty="0">
                <a:latin typeface="Arial" panose="020B0604020202020204" pitchFamily="34" charset="0"/>
                <a:cs typeface="Arial" panose="020B0604020202020204" pitchFamily="34" charset="0"/>
              </a:rPr>
              <a:t>NIH K12 Women’s Reproductive Health Research Scholar</a:t>
            </a:r>
          </a:p>
          <a:p>
            <a:pPr>
              <a:lnSpc>
                <a:spcPct val="100000"/>
              </a:lnSpc>
            </a:pPr>
            <a:endParaRPr lang="en-US" sz="1200" dirty="0">
              <a:latin typeface="Arial" panose="020B0604020202020204" pitchFamily="34" charset="0"/>
              <a:cs typeface="Arial" panose="020B0604020202020204" pitchFamily="34" charset="0"/>
            </a:endParaRPr>
          </a:p>
          <a:p>
            <a:pPr>
              <a:lnSpc>
                <a:spcPct val="100000"/>
              </a:lnSpc>
            </a:pPr>
            <a:endParaRPr lang="en-US" sz="1200" dirty="0">
              <a:latin typeface="Arial" panose="020B0604020202020204" pitchFamily="34" charset="0"/>
              <a:cs typeface="Arial" panose="020B0604020202020204" pitchFamily="34" charset="0"/>
            </a:endParaRPr>
          </a:p>
          <a:p>
            <a:pPr>
              <a:lnSpc>
                <a:spcPct val="100000"/>
              </a:lnSpc>
            </a:pPr>
            <a:endParaRPr lang="en-US" sz="1200" dirty="0">
              <a:latin typeface="Arial" panose="020B0604020202020204" pitchFamily="34" charset="0"/>
              <a:cs typeface="Arial" panose="020B0604020202020204" pitchFamily="34" charset="0"/>
            </a:endParaRPr>
          </a:p>
          <a:p>
            <a:pPr>
              <a:lnSpc>
                <a:spcPts val="880"/>
              </a:lnSpc>
            </a:pPr>
            <a:endParaRPr lang="en-US" sz="1200" dirty="0">
              <a:latin typeface="Arial" panose="020B0604020202020204" pitchFamily="34" charset="0"/>
              <a:cs typeface="Arial" panose="020B0604020202020204" pitchFamily="34" charset="0"/>
            </a:endParaRPr>
          </a:p>
        </p:txBody>
      </p:sp>
      <p:sp>
        <p:nvSpPr>
          <p:cNvPr id="2" name="Text Placeholder 1">
            <a:extLst>
              <a:ext uri="{FF2B5EF4-FFF2-40B4-BE49-F238E27FC236}">
                <a16:creationId xmlns:a16="http://schemas.microsoft.com/office/drawing/2014/main" id="{3727DE6C-7AAF-A37A-E950-1753B1662C39}"/>
              </a:ext>
            </a:extLst>
          </p:cNvPr>
          <p:cNvSpPr>
            <a:spLocks noGrp="1"/>
          </p:cNvSpPr>
          <p:nvPr>
            <p:ph type="body" sz="quarter" idx="4294967295"/>
          </p:nvPr>
        </p:nvSpPr>
        <p:spPr>
          <a:xfrm>
            <a:off x="5029200" y="1432626"/>
            <a:ext cx="3657600" cy="4053774"/>
          </a:xfrm>
        </p:spPr>
        <p:txBody>
          <a:bodyPr/>
          <a:lstStyle/>
          <a:p>
            <a:pPr>
              <a:lnSpc>
                <a:spcPts val="1480"/>
              </a:lnSpc>
            </a:pPr>
            <a:r>
              <a:rPr lang="en-US" sz="1400" b="1" dirty="0">
                <a:latin typeface="Arial" panose="020B0604020202020204" pitchFamily="34" charset="0"/>
                <a:cs typeface="Arial" panose="020B0604020202020204" pitchFamily="34" charset="0"/>
              </a:rPr>
              <a:t>BUSINESS DEVELOPMENT</a:t>
            </a:r>
          </a:p>
          <a:p>
            <a:pPr lvl="1">
              <a:lnSpc>
                <a:spcPts val="1480"/>
              </a:lnSpc>
            </a:pPr>
            <a:r>
              <a:rPr lang="en-US" sz="1200" b="1" dirty="0">
                <a:latin typeface="Arial" panose="020B0604020202020204" pitchFamily="34" charset="0"/>
                <a:cs typeface="Arial" panose="020B0604020202020204" pitchFamily="34" charset="0"/>
              </a:rPr>
              <a:t>Natalie </a:t>
            </a:r>
            <a:r>
              <a:rPr lang="en-US" sz="1200" b="1" dirty="0" err="1">
                <a:latin typeface="Arial" panose="020B0604020202020204" pitchFamily="34" charset="0"/>
                <a:cs typeface="Arial" panose="020B0604020202020204" pitchFamily="34" charset="0"/>
              </a:rPr>
              <a:t>Makableh</a:t>
            </a:r>
            <a:r>
              <a:rPr lang="en-US" sz="1200" b="1"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Yale Ventures</a:t>
            </a:r>
          </a:p>
          <a:p>
            <a:pPr lvl="1">
              <a:lnSpc>
                <a:spcPts val="1480"/>
              </a:lnSpc>
            </a:pPr>
            <a:r>
              <a:rPr lang="en-US" sz="1200" b="1" dirty="0">
                <a:latin typeface="Arial" panose="020B0604020202020204" pitchFamily="34" charset="0"/>
                <a:cs typeface="Arial" panose="020B0604020202020204" pitchFamily="34" charset="0"/>
              </a:rPr>
              <a:t>Jordan Wesel, </a:t>
            </a:r>
            <a:r>
              <a:rPr lang="en-US" sz="1200" i="1" dirty="0">
                <a:latin typeface="Arial" panose="020B0604020202020204" pitchFamily="34" charset="0"/>
                <a:cs typeface="Arial" panose="020B0604020202020204" pitchFamily="34" charset="0"/>
              </a:rPr>
              <a:t>Yale Ventures</a:t>
            </a:r>
          </a:p>
          <a:p>
            <a:pPr>
              <a:lnSpc>
                <a:spcPts val="1480"/>
              </a:lnSpc>
            </a:pPr>
            <a:endParaRPr lang="en-US" sz="1400" b="1" dirty="0">
              <a:latin typeface="Arial" panose="020B0604020202020204" pitchFamily="34" charset="0"/>
              <a:cs typeface="Arial" panose="020B0604020202020204" pitchFamily="34" charset="0"/>
            </a:endParaRPr>
          </a:p>
          <a:p>
            <a:pPr>
              <a:lnSpc>
                <a:spcPts val="1480"/>
              </a:lnSpc>
            </a:pPr>
            <a:r>
              <a:rPr lang="en-US" sz="1400" b="1" dirty="0">
                <a:latin typeface="Arial" panose="020B0604020202020204" pitchFamily="34" charset="0"/>
                <a:cs typeface="Arial" panose="020B0604020202020204" pitchFamily="34" charset="0"/>
              </a:rPr>
              <a:t>SCIENTIFIC SUPPORT</a:t>
            </a:r>
          </a:p>
          <a:p>
            <a:pPr lvl="1">
              <a:lnSpc>
                <a:spcPts val="1480"/>
              </a:lnSpc>
            </a:pPr>
            <a:r>
              <a:rPr lang="en-US" sz="1200" b="1" dirty="0">
                <a:latin typeface="Arial" panose="020B0604020202020204" pitchFamily="34" charset="0"/>
                <a:cs typeface="Arial" panose="020B0604020202020204" pitchFamily="34" charset="0"/>
              </a:rPr>
              <a:t>Juan Urrutia, </a:t>
            </a:r>
            <a:r>
              <a:rPr lang="en-US" sz="1200" i="1" dirty="0">
                <a:latin typeface="Arial" panose="020B0604020202020204" pitchFamily="34" charset="0"/>
                <a:cs typeface="Arial" panose="020B0604020202020204" pitchFamily="34" charset="0"/>
              </a:rPr>
              <a:t>Electrical engineering </a:t>
            </a:r>
          </a:p>
          <a:p>
            <a:pPr>
              <a:lnSpc>
                <a:spcPts val="1480"/>
              </a:lnSpc>
            </a:pPr>
            <a:endParaRPr lang="en-US" sz="1400" dirty="0">
              <a:latin typeface="Arial" panose="020B0604020202020204" pitchFamily="34" charset="0"/>
              <a:cs typeface="Arial" panose="020B0604020202020204" pitchFamily="34" charset="0"/>
            </a:endParaRPr>
          </a:p>
          <a:p>
            <a:pPr>
              <a:lnSpc>
                <a:spcPts val="1480"/>
              </a:lnSpc>
            </a:pPr>
            <a:r>
              <a:rPr lang="en-US" sz="1400" b="1" dirty="0">
                <a:latin typeface="Arial" panose="020B0604020202020204" pitchFamily="34" charset="0"/>
                <a:cs typeface="Arial" panose="020B0604020202020204" pitchFamily="34" charset="0"/>
              </a:rPr>
              <a:t>CLINICAL SUPPORT</a:t>
            </a:r>
          </a:p>
          <a:p>
            <a:pPr lvl="1">
              <a:lnSpc>
                <a:spcPts val="1480"/>
              </a:lnSpc>
            </a:pPr>
            <a:r>
              <a:rPr lang="en-US" sz="1200" b="1" dirty="0" err="1">
                <a:latin typeface="Arial" panose="020B0604020202020204" pitchFamily="34" charset="0"/>
                <a:cs typeface="Arial" panose="020B0604020202020204" pitchFamily="34" charset="0"/>
              </a:rPr>
              <a:t>Mert</a:t>
            </a:r>
            <a:r>
              <a:rPr lang="en-US" sz="1200" b="1" dirty="0">
                <a:latin typeface="Arial" panose="020B0604020202020204" pitchFamily="34" charset="0"/>
                <a:cs typeface="Arial" panose="020B0604020202020204" pitchFamily="34" charset="0"/>
              </a:rPr>
              <a:t> Ozan </a:t>
            </a:r>
            <a:r>
              <a:rPr lang="en-US" sz="1200" b="1" dirty="0" err="1">
                <a:latin typeface="Arial" panose="020B0604020202020204" pitchFamily="34" charset="0"/>
                <a:cs typeface="Arial" panose="020B0604020202020204" pitchFamily="34" charset="0"/>
              </a:rPr>
              <a:t>Bahtiyar</a:t>
            </a:r>
            <a:r>
              <a:rPr lang="en-US" sz="1200" b="1" dirty="0">
                <a:latin typeface="Arial" panose="020B0604020202020204" pitchFamily="34" charset="0"/>
                <a:cs typeface="Arial" panose="020B0604020202020204" pitchFamily="34" charset="0"/>
              </a:rPr>
              <a:t>, MD, </a:t>
            </a:r>
            <a:r>
              <a:rPr lang="en-US" sz="1200" i="1" dirty="0">
                <a:latin typeface="Arial" panose="020B0604020202020204" pitchFamily="34" charset="0"/>
                <a:cs typeface="Arial" panose="020B0604020202020204" pitchFamily="34" charset="0"/>
              </a:rPr>
              <a:t>Professor, Chief of Yale Maternal-Fetal Medicine </a:t>
            </a:r>
          </a:p>
          <a:p>
            <a:pPr lvl="1">
              <a:lnSpc>
                <a:spcPts val="1480"/>
              </a:lnSpc>
            </a:pPr>
            <a:r>
              <a:rPr lang="en-US" sz="1200" b="1" dirty="0">
                <a:latin typeface="Arial" panose="020B0604020202020204" pitchFamily="34" charset="0"/>
                <a:cs typeface="Arial" panose="020B0604020202020204" pitchFamily="34" charset="0"/>
              </a:rPr>
              <a:t>Imran Quraishi, MD</a:t>
            </a:r>
            <a:r>
              <a:rPr lang="en-US" sz="1200" dirty="0">
                <a:latin typeface="Arial" panose="020B0604020202020204" pitchFamily="34" charset="0"/>
                <a:cs typeface="Arial" panose="020B0604020202020204" pitchFamily="34" charset="0"/>
              </a:rPr>
              <a:t>,</a:t>
            </a:r>
            <a:r>
              <a:rPr lang="en-US" sz="1200" i="1" dirty="0">
                <a:latin typeface="Arial" panose="020B0604020202020204" pitchFamily="34" charset="0"/>
                <a:cs typeface="Arial" panose="020B0604020202020204" pitchFamily="34" charset="0"/>
              </a:rPr>
              <a:t> Associate Professor of Neurology</a:t>
            </a:r>
          </a:p>
          <a:p>
            <a:pPr>
              <a:lnSpc>
                <a:spcPts val="1480"/>
              </a:lnSpc>
            </a:pPr>
            <a:endParaRPr lang="en-US" sz="1400" dirty="0">
              <a:latin typeface="Arial" panose="020B0604020202020204" pitchFamily="34" charset="0"/>
              <a:cs typeface="Arial" panose="020B0604020202020204" pitchFamily="34" charset="0"/>
            </a:endParaRPr>
          </a:p>
          <a:p>
            <a:pPr>
              <a:lnSpc>
                <a:spcPts val="1480"/>
              </a:lnSpc>
            </a:pPr>
            <a:r>
              <a:rPr lang="en-US" sz="1400" b="1" dirty="0">
                <a:latin typeface="Arial" panose="020B0604020202020204" pitchFamily="34" charset="0"/>
                <a:cs typeface="Arial" panose="020B0604020202020204" pitchFamily="34" charset="0"/>
              </a:rPr>
              <a:t>LAB MEMBERS </a:t>
            </a:r>
          </a:p>
          <a:p>
            <a:pPr lvl="1">
              <a:lnSpc>
                <a:spcPts val="1480"/>
              </a:lnSpc>
            </a:pPr>
            <a:r>
              <a:rPr lang="en-US" sz="1200" dirty="0">
                <a:latin typeface="Arial" panose="020B0604020202020204" pitchFamily="34" charset="0"/>
                <a:cs typeface="Arial" panose="020B0604020202020204" pitchFamily="34" charset="0"/>
              </a:rPr>
              <a:t>Ella Miller, </a:t>
            </a:r>
            <a:r>
              <a:rPr lang="en-US" sz="1200" i="1" dirty="0">
                <a:latin typeface="Arial" panose="020B0604020202020204" pitchFamily="34" charset="0"/>
                <a:cs typeface="Arial" panose="020B0604020202020204" pitchFamily="34" charset="0"/>
              </a:rPr>
              <a:t>Research Assistant</a:t>
            </a:r>
          </a:p>
          <a:p>
            <a:pPr lvl="1">
              <a:lnSpc>
                <a:spcPts val="1480"/>
              </a:lnSpc>
            </a:pPr>
            <a:r>
              <a:rPr lang="en-US" sz="1200" dirty="0">
                <a:latin typeface="Arial" panose="020B0604020202020204" pitchFamily="34" charset="0"/>
                <a:cs typeface="Arial" panose="020B0604020202020204" pitchFamily="34" charset="0"/>
              </a:rPr>
              <a:t>Ethan Berry, </a:t>
            </a:r>
            <a:r>
              <a:rPr lang="en-US" sz="1200" i="1" dirty="0">
                <a:latin typeface="Arial" panose="020B0604020202020204" pitchFamily="34" charset="0"/>
                <a:cs typeface="Arial" panose="020B0604020202020204" pitchFamily="34" charset="0"/>
              </a:rPr>
              <a:t>Research Assistant</a:t>
            </a:r>
          </a:p>
          <a:p>
            <a:pPr lvl="1">
              <a:lnSpc>
                <a:spcPts val="1480"/>
              </a:lnSpc>
            </a:pPr>
            <a:r>
              <a:rPr lang="en-US" sz="1200" dirty="0">
                <a:latin typeface="Arial" panose="020B0604020202020204" pitchFamily="34" charset="0"/>
                <a:cs typeface="Arial" panose="020B0604020202020204" pitchFamily="34" charset="0"/>
              </a:rPr>
              <a:t>Carly Hewes</a:t>
            </a:r>
            <a:r>
              <a:rPr lang="en-US" sz="1200" i="1" dirty="0">
                <a:latin typeface="Arial" panose="020B0604020202020204" pitchFamily="34" charset="0"/>
                <a:cs typeface="Arial" panose="020B0604020202020204" pitchFamily="34" charset="0"/>
              </a:rPr>
              <a:t>, Research Assistant</a:t>
            </a:r>
          </a:p>
          <a:p>
            <a:pPr>
              <a:lnSpc>
                <a:spcPts val="1480"/>
              </a:lnSpc>
            </a:pPr>
            <a:endParaRPr lang="en-US" sz="1400" i="1" dirty="0">
              <a:latin typeface="Arial" panose="020B0604020202020204" pitchFamily="34" charset="0"/>
              <a:cs typeface="Arial" panose="020B0604020202020204" pitchFamily="34" charset="0"/>
            </a:endParaRPr>
          </a:p>
          <a:p>
            <a:pPr>
              <a:lnSpc>
                <a:spcPts val="880"/>
              </a:lnSpc>
            </a:pPr>
            <a:endParaRPr lang="en-US" sz="1400" i="1" dirty="0">
              <a:latin typeface="Arial" panose="020B0604020202020204" pitchFamily="34" charset="0"/>
              <a:cs typeface="Arial" panose="020B0604020202020204" pitchFamily="34" charset="0"/>
            </a:endParaRPr>
          </a:p>
          <a:p>
            <a:pPr>
              <a:lnSpc>
                <a:spcPts val="880"/>
              </a:lnSpc>
            </a:pPr>
            <a:endParaRPr lang="en-US" sz="1400" i="1" dirty="0">
              <a:latin typeface="Arial" panose="020B0604020202020204" pitchFamily="34" charset="0"/>
              <a:cs typeface="Arial" panose="020B0604020202020204" pitchFamily="34" charset="0"/>
            </a:endParaRPr>
          </a:p>
          <a:p>
            <a:pPr>
              <a:lnSpc>
                <a:spcPts val="880"/>
              </a:lnSpc>
            </a:pPr>
            <a:endParaRPr lang="en-US" sz="1400" dirty="0">
              <a:latin typeface="Arial" panose="020B0604020202020204" pitchFamily="34" charset="0"/>
              <a:cs typeface="Arial" panose="020B0604020202020204" pitchFamily="34" charset="0"/>
            </a:endParaRPr>
          </a:p>
          <a:p>
            <a:pPr>
              <a:lnSpc>
                <a:spcPts val="880"/>
              </a:lnSpc>
            </a:pPr>
            <a:endParaRPr lang="en-US" sz="1400" b="1" dirty="0">
              <a:latin typeface="Arial" panose="020B0604020202020204" pitchFamily="34" charset="0"/>
              <a:cs typeface="Arial" panose="020B0604020202020204" pitchFamily="34" charset="0"/>
            </a:endParaRPr>
          </a:p>
          <a:p>
            <a:pPr>
              <a:lnSpc>
                <a:spcPts val="880"/>
              </a:lnSpc>
            </a:pPr>
            <a:endParaRPr lang="en-US" sz="1200" dirty="0">
              <a:latin typeface="Arial" panose="020B0604020202020204" pitchFamily="34" charset="0"/>
              <a:cs typeface="Arial" panose="020B0604020202020204" pitchFamily="34" charset="0"/>
            </a:endParaRPr>
          </a:p>
          <a:p>
            <a:pPr>
              <a:lnSpc>
                <a:spcPct val="100000"/>
              </a:lnSpc>
            </a:pPr>
            <a:endParaRPr lang="en-US" sz="1200" dirty="0">
              <a:latin typeface="Arial" panose="020B0604020202020204" pitchFamily="34" charset="0"/>
              <a:cs typeface="Arial" panose="020B0604020202020204" pitchFamily="34" charset="0"/>
            </a:endParaRPr>
          </a:p>
          <a:p>
            <a:pPr>
              <a:lnSpc>
                <a:spcPct val="100000"/>
              </a:lnSpc>
            </a:pPr>
            <a:endParaRPr lang="en-US" sz="1200" dirty="0">
              <a:latin typeface="Arial" panose="020B0604020202020204" pitchFamily="34" charset="0"/>
              <a:cs typeface="Arial" panose="020B0604020202020204" pitchFamily="34" charset="0"/>
            </a:endParaRPr>
          </a:p>
          <a:p>
            <a:pPr>
              <a:lnSpc>
                <a:spcPts val="880"/>
              </a:lnSpc>
            </a:pP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5799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92F45C-9DD2-D64E-AA53-F2E4D1118429}"/>
              </a:ext>
            </a:extLst>
          </p:cNvPr>
          <p:cNvSpPr>
            <a:spLocks noGrp="1"/>
          </p:cNvSpPr>
          <p:nvPr>
            <p:ph type="body" sz="quarter" idx="4294967295"/>
          </p:nvPr>
        </p:nvSpPr>
        <p:spPr>
          <a:xfrm>
            <a:off x="1524000" y="1589313"/>
            <a:ext cx="3352800" cy="4325984"/>
          </a:xfrm>
        </p:spPr>
        <p:txBody>
          <a:bodyPr/>
          <a:lstStyle/>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a:lnSpc>
                <a:spcPct val="100000"/>
              </a:lnSpc>
            </a:pPr>
            <a:r>
              <a:rPr lang="en-US" sz="1600" dirty="0">
                <a:latin typeface="Arial" panose="020B0604020202020204" pitchFamily="34" charset="0"/>
                <a:cs typeface="Arial" panose="020B0604020202020204" pitchFamily="34" charset="0"/>
              </a:rPr>
              <a:t>Fetal brain injury occurs during 9 of every 1,000 births &amp; is a </a:t>
            </a:r>
            <a:r>
              <a:rPr lang="en-US" sz="1600" b="1" dirty="0">
                <a:latin typeface="Arial" panose="020B0604020202020204" pitchFamily="34" charset="0"/>
                <a:cs typeface="Arial" panose="020B0604020202020204" pitchFamily="34" charset="0"/>
              </a:rPr>
              <a:t>leading cause of worldwide lifelong disability </a:t>
            </a:r>
            <a:r>
              <a:rPr lang="en-US" sz="1600" dirty="0">
                <a:latin typeface="Arial" panose="020B0604020202020204" pitchFamily="34" charset="0"/>
                <a:cs typeface="Arial" panose="020B0604020202020204" pitchFamily="34" charset="0"/>
              </a:rPr>
              <a:t>due to low oxygen states at birth</a:t>
            </a:r>
            <a:endParaRPr lang="en-US" sz="1600" b="1" dirty="0">
              <a:latin typeface="Arial" panose="020B0604020202020204" pitchFamily="34" charset="0"/>
              <a:cs typeface="Arial" panose="020B0604020202020204" pitchFamily="34" charset="0"/>
            </a:endParaRPr>
          </a:p>
          <a:p>
            <a:pPr>
              <a:lnSpc>
                <a:spcPct val="100000"/>
              </a:lnSpc>
            </a:pPr>
            <a:endParaRPr lang="en-US" sz="1600" dirty="0">
              <a:latin typeface="Arial" panose="020B0604020202020204" pitchFamily="34" charset="0"/>
              <a:cs typeface="Arial" panose="020B0604020202020204" pitchFamily="34" charset="0"/>
            </a:endParaRPr>
          </a:p>
          <a:p>
            <a:pPr>
              <a:lnSpc>
                <a:spcPct val="100000"/>
              </a:lnSpc>
            </a:pPr>
            <a:r>
              <a:rPr lang="en-US" sz="1600" dirty="0">
                <a:latin typeface="Arial" panose="020B0604020202020204" pitchFamily="34" charset="0"/>
                <a:cs typeface="Arial" panose="020B0604020202020204" pitchFamily="34" charset="0"/>
              </a:rPr>
              <a:t>Children with brain injury during birth have </a:t>
            </a:r>
            <a:r>
              <a:rPr lang="en-US" sz="1600" b="1" dirty="0">
                <a:latin typeface="Arial" panose="020B0604020202020204" pitchFamily="34" charset="0"/>
                <a:cs typeface="Arial" panose="020B0604020202020204" pitchFamily="34" charset="0"/>
              </a:rPr>
              <a:t>26 times </a:t>
            </a:r>
            <a:r>
              <a:rPr lang="en-US" sz="1600" dirty="0">
                <a:latin typeface="Arial" panose="020B0604020202020204" pitchFamily="34" charset="0"/>
                <a:cs typeface="Arial" panose="020B0604020202020204" pitchFamily="34" charset="0"/>
              </a:rPr>
              <a:t>the cost of lifetime medical care</a:t>
            </a:r>
          </a:p>
          <a:p>
            <a:pPr>
              <a:lnSpc>
                <a:spcPct val="100000"/>
              </a:lnSpc>
            </a:pPr>
            <a:endParaRPr lang="en-US" sz="1600" dirty="0">
              <a:latin typeface="Arial" panose="020B0604020202020204" pitchFamily="34" charset="0"/>
              <a:cs typeface="Arial" panose="020B0604020202020204" pitchFamily="34" charset="0"/>
            </a:endParaRPr>
          </a:p>
          <a:p>
            <a:pPr>
              <a:lnSpc>
                <a:spcPct val="100000"/>
              </a:lnSpc>
            </a:pPr>
            <a:r>
              <a:rPr lang="en-US" sz="1600" dirty="0">
                <a:latin typeface="Arial" panose="020B0604020202020204" pitchFamily="34" charset="0"/>
                <a:cs typeface="Arial" panose="020B0604020202020204" pitchFamily="34" charset="0"/>
              </a:rPr>
              <a:t>Brain injury from birth is the </a:t>
            </a:r>
            <a:r>
              <a:rPr lang="en-US" sz="1600" b="1" dirty="0">
                <a:latin typeface="Arial" panose="020B0604020202020204" pitchFamily="34" charset="0"/>
                <a:cs typeface="Arial" panose="020B0604020202020204" pitchFamily="34" charset="0"/>
              </a:rPr>
              <a:t>leading cause of childhood death </a:t>
            </a:r>
            <a:r>
              <a:rPr lang="en-US" sz="1600" dirty="0">
                <a:latin typeface="Arial" panose="020B0604020202020204" pitchFamily="34" charset="0"/>
                <a:cs typeface="Arial" panose="020B0604020202020204" pitchFamily="34" charset="0"/>
              </a:rPr>
              <a:t>and it is caused by low oxygen (hypoxia)</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CEEBEAB4-8703-374F-B379-674F37B77C5E}"/>
              </a:ext>
            </a:extLst>
          </p:cNvPr>
          <p:cNvSpPr>
            <a:spLocks noGrp="1"/>
          </p:cNvSpPr>
          <p:nvPr>
            <p:ph type="title"/>
          </p:nvPr>
        </p:nvSpPr>
        <p:spPr>
          <a:xfrm>
            <a:off x="451186" y="466347"/>
            <a:ext cx="8121315" cy="905253"/>
          </a:xfrm>
        </p:spPr>
        <p:txBody>
          <a:bodyPr/>
          <a:lstStyle/>
          <a:p>
            <a:r>
              <a:rPr lang="en-US" sz="2800" dirty="0">
                <a:latin typeface="Arial" panose="020B0604020202020204" pitchFamily="34" charset="0"/>
                <a:cs typeface="Arial" panose="020B0604020202020204" pitchFamily="34" charset="0"/>
              </a:rPr>
              <a:t>Every year, over 35,000 babies suffer from brain injury at birth in the U.S. alone</a:t>
            </a:r>
          </a:p>
        </p:txBody>
      </p:sp>
      <p:pic>
        <p:nvPicPr>
          <p:cNvPr id="2050" name="Picture 2" descr="A very private grief: the parents breaking the stillbirth taboo | Health &amp;  wellbeing | The Guardian">
            <a:extLst>
              <a:ext uri="{FF2B5EF4-FFF2-40B4-BE49-F238E27FC236}">
                <a16:creationId xmlns:a16="http://schemas.microsoft.com/office/drawing/2014/main" id="{03002E68-6131-B447-883F-D8E47EC5D6A3}"/>
              </a:ext>
            </a:extLst>
          </p:cNvPr>
          <p:cNvPicPr>
            <a:picLocks noChangeAspect="1" noChangeArrowheads="1"/>
          </p:cNvPicPr>
          <p:nvPr/>
        </p:nvPicPr>
        <p:blipFill rotWithShape="1">
          <a:blip r:embed="rId3">
            <a:alphaModFix amt="94000"/>
            <a:extLst>
              <a:ext uri="{28A0092B-C50C-407E-A947-70E740481C1C}">
                <a14:useLocalDpi xmlns:a14="http://schemas.microsoft.com/office/drawing/2010/main" val="0"/>
              </a:ext>
            </a:extLst>
          </a:blip>
          <a:srcRect l="5125" r="8564"/>
          <a:stretch/>
        </p:blipFill>
        <p:spPr bwMode="auto">
          <a:xfrm>
            <a:off x="5111414" y="1859281"/>
            <a:ext cx="3352800" cy="3884556"/>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Money with solid fill">
            <a:extLst>
              <a:ext uri="{FF2B5EF4-FFF2-40B4-BE49-F238E27FC236}">
                <a16:creationId xmlns:a16="http://schemas.microsoft.com/office/drawing/2014/main" id="{4D996B13-B3DF-ED44-9908-9D9425C2EF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1186" y="3549831"/>
            <a:ext cx="762000" cy="762000"/>
          </a:xfrm>
          <a:prstGeom prst="rect">
            <a:avLst/>
          </a:prstGeom>
        </p:spPr>
      </p:pic>
      <p:pic>
        <p:nvPicPr>
          <p:cNvPr id="14" name="Graphic 13" descr="Person in wheelchair with solid fill">
            <a:extLst>
              <a:ext uri="{FF2B5EF4-FFF2-40B4-BE49-F238E27FC236}">
                <a16:creationId xmlns:a16="http://schemas.microsoft.com/office/drawing/2014/main" id="{151550D5-97A1-8443-9495-55030AFF76D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4986" y="1881052"/>
            <a:ext cx="914400" cy="914400"/>
          </a:xfrm>
          <a:prstGeom prst="rect">
            <a:avLst/>
          </a:prstGeom>
        </p:spPr>
      </p:pic>
      <p:pic>
        <p:nvPicPr>
          <p:cNvPr id="16" name="Graphic 15" descr="Brain with solid fill">
            <a:extLst>
              <a:ext uri="{FF2B5EF4-FFF2-40B4-BE49-F238E27FC236}">
                <a16:creationId xmlns:a16="http://schemas.microsoft.com/office/drawing/2014/main" id="{813A586A-4286-F24F-AC1C-05AF6D4CA3A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4986" y="4572000"/>
            <a:ext cx="914400" cy="914400"/>
          </a:xfrm>
          <a:prstGeom prst="rect">
            <a:avLst/>
          </a:prstGeom>
        </p:spPr>
      </p:pic>
      <p:sp>
        <p:nvSpPr>
          <p:cNvPr id="10" name="Rectangle 9">
            <a:extLst>
              <a:ext uri="{FF2B5EF4-FFF2-40B4-BE49-F238E27FC236}">
                <a16:creationId xmlns:a16="http://schemas.microsoft.com/office/drawing/2014/main" id="{5F53286C-8B14-C94F-BE32-3E59B35FD47B}"/>
              </a:ext>
            </a:extLst>
          </p:cNvPr>
          <p:cNvSpPr/>
          <p:nvPr/>
        </p:nvSpPr>
        <p:spPr>
          <a:xfrm>
            <a:off x="1453815" y="5624701"/>
            <a:ext cx="6019800" cy="6119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98E44C8-6389-F24C-8A18-284810F5010F}"/>
              </a:ext>
            </a:extLst>
          </p:cNvPr>
          <p:cNvSpPr txBox="1"/>
          <p:nvPr/>
        </p:nvSpPr>
        <p:spPr>
          <a:xfrm>
            <a:off x="1447800" y="5710127"/>
            <a:ext cx="6019800" cy="430887"/>
          </a:xfrm>
          <a:prstGeom prst="rect">
            <a:avLst/>
          </a:prstGeom>
          <a:noFill/>
        </p:spPr>
        <p:txBody>
          <a:bodyPr wrap="square">
            <a:spAutoFit/>
          </a:bodyPr>
          <a:lstStyle/>
          <a:p>
            <a:pPr algn="ctr">
              <a:lnSpc>
                <a:spcPct val="100000"/>
              </a:lnSpc>
            </a:pPr>
            <a:r>
              <a:rPr lang="en-US" sz="2200" dirty="0">
                <a:solidFill>
                  <a:schemeClr val="bg1"/>
                </a:solidFill>
                <a:latin typeface="Arial" panose="020B0604020202020204" pitchFamily="34" charset="0"/>
                <a:cs typeface="Arial" panose="020B0604020202020204" pitchFamily="34" charset="0"/>
              </a:rPr>
              <a:t>How can we prevent fetal brain injury at birth?</a:t>
            </a:r>
          </a:p>
        </p:txBody>
      </p:sp>
    </p:spTree>
    <p:extLst>
      <p:ext uri="{BB962C8B-B14F-4D97-AF65-F5344CB8AC3E}">
        <p14:creationId xmlns:p14="http://schemas.microsoft.com/office/powerpoint/2010/main" val="91047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EBEAB4-8703-374F-B379-674F37B77C5E}"/>
              </a:ext>
            </a:extLst>
          </p:cNvPr>
          <p:cNvSpPr>
            <a:spLocks noGrp="1"/>
          </p:cNvSpPr>
          <p:nvPr>
            <p:ph type="title"/>
          </p:nvPr>
        </p:nvSpPr>
        <p:spPr>
          <a:xfrm>
            <a:off x="451186" y="466347"/>
            <a:ext cx="8121315" cy="905253"/>
          </a:xfrm>
        </p:spPr>
        <p:txBody>
          <a:bodyPr/>
          <a:lstStyle/>
          <a:p>
            <a:r>
              <a:rPr lang="en-US" sz="2800" dirty="0"/>
              <a:t>Fetal heart rate monitoring is used in over 90% of births but has NOT decreased the rate of brain injury</a:t>
            </a:r>
          </a:p>
        </p:txBody>
      </p:sp>
      <p:pic>
        <p:nvPicPr>
          <p:cNvPr id="11" name="Picture 2">
            <a:extLst>
              <a:ext uri="{FF2B5EF4-FFF2-40B4-BE49-F238E27FC236}">
                <a16:creationId xmlns:a16="http://schemas.microsoft.com/office/drawing/2014/main" id="{2C4F5198-2684-6743-9B75-DA3443CC4F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6" t="4410" r="1390" b="7872"/>
          <a:stretch/>
        </p:blipFill>
        <p:spPr bwMode="auto">
          <a:xfrm>
            <a:off x="576709" y="1519222"/>
            <a:ext cx="5972999" cy="338197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9E227B7-77EF-024F-ABA0-8EA241D3BA8F}"/>
              </a:ext>
            </a:extLst>
          </p:cNvPr>
          <p:cNvSpPr/>
          <p:nvPr/>
        </p:nvSpPr>
        <p:spPr>
          <a:xfrm>
            <a:off x="457200" y="5012228"/>
            <a:ext cx="6265459" cy="12361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4D29BBF7-0CD1-7247-8300-F50C260EFB69}"/>
              </a:ext>
            </a:extLst>
          </p:cNvPr>
          <p:cNvSpPr txBox="1"/>
          <p:nvPr/>
        </p:nvSpPr>
        <p:spPr>
          <a:xfrm>
            <a:off x="490233" y="5012228"/>
            <a:ext cx="6145950" cy="1200329"/>
          </a:xfrm>
          <a:prstGeom prst="rect">
            <a:avLst/>
          </a:prstGeom>
          <a:noFill/>
        </p:spPr>
        <p:txBody>
          <a:bodyPr wrap="square">
            <a:spAutoFit/>
          </a:bodyPr>
          <a:lstStyle/>
          <a:p>
            <a:pPr algn="ctr">
              <a:lnSpc>
                <a:spcPct val="100000"/>
              </a:lnSpc>
            </a:pPr>
            <a:r>
              <a:rPr lang="en-US" sz="2400" dirty="0">
                <a:solidFill>
                  <a:schemeClr val="bg1"/>
                </a:solidFill>
                <a:latin typeface="YaleNew" panose="02000602050000020003" pitchFamily="2" charset="77"/>
                <a:cs typeface="Arial" panose="020B0604020202020204" pitchFamily="34" charset="0"/>
              </a:rPr>
              <a:t>Heart rate changes can be </a:t>
            </a:r>
            <a:r>
              <a:rPr lang="en-US" sz="2400" b="1" dirty="0">
                <a:solidFill>
                  <a:schemeClr val="bg1"/>
                </a:solidFill>
                <a:latin typeface="YaleNew" panose="02000602050000020003" pitchFamily="2" charset="77"/>
                <a:cs typeface="Arial" panose="020B0604020202020204" pitchFamily="34" charset="0"/>
              </a:rPr>
              <a:t>misleading </a:t>
            </a:r>
            <a:r>
              <a:rPr lang="en-US" sz="2400" dirty="0">
                <a:solidFill>
                  <a:schemeClr val="bg1"/>
                </a:solidFill>
                <a:latin typeface="YaleNew" panose="02000602050000020003" pitchFamily="2" charset="77"/>
                <a:cs typeface="Arial" panose="020B0604020202020204" pitchFamily="34" charset="0"/>
              </a:rPr>
              <a:t>because they reflect </a:t>
            </a:r>
            <a:r>
              <a:rPr lang="en-US" sz="2400" b="1" dirty="0">
                <a:solidFill>
                  <a:schemeClr val="bg1"/>
                </a:solidFill>
                <a:latin typeface="YaleNew" panose="02000602050000020003" pitchFamily="2" charset="77"/>
                <a:cs typeface="Arial" panose="020B0604020202020204" pitchFamily="34" charset="0"/>
              </a:rPr>
              <a:t>downstream effects </a:t>
            </a:r>
            <a:r>
              <a:rPr lang="en-US" sz="2400" dirty="0">
                <a:solidFill>
                  <a:schemeClr val="bg1"/>
                </a:solidFill>
                <a:latin typeface="YaleNew" panose="02000602050000020003" pitchFamily="2" charset="77"/>
                <a:cs typeface="Arial" panose="020B0604020202020204" pitchFamily="34" charset="0"/>
              </a:rPr>
              <a:t>low oxygen status which causes </a:t>
            </a:r>
            <a:r>
              <a:rPr lang="en-US" sz="2400">
                <a:solidFill>
                  <a:schemeClr val="bg1"/>
                </a:solidFill>
                <a:latin typeface="YaleNew" panose="02000602050000020003" pitchFamily="2" charset="77"/>
                <a:cs typeface="Arial" panose="020B0604020202020204" pitchFamily="34" charset="0"/>
              </a:rPr>
              <a:t>brain injury</a:t>
            </a:r>
            <a:endParaRPr lang="en-US" sz="2400" dirty="0">
              <a:solidFill>
                <a:schemeClr val="bg1"/>
              </a:solidFill>
              <a:latin typeface="YaleNew" panose="02000602050000020003" pitchFamily="2" charset="77"/>
              <a:cs typeface="Arial" panose="020B0604020202020204" pitchFamily="34" charset="0"/>
            </a:endParaRPr>
          </a:p>
        </p:txBody>
      </p:sp>
      <p:pic>
        <p:nvPicPr>
          <p:cNvPr id="13" name="Picture 12" descr="Icon&#10;&#10;Description automatically generated with low confidence">
            <a:extLst>
              <a:ext uri="{FF2B5EF4-FFF2-40B4-BE49-F238E27FC236}">
                <a16:creationId xmlns:a16="http://schemas.microsoft.com/office/drawing/2014/main" id="{0A6F5BE0-03D4-5345-BF48-8804BC46E9CB}"/>
              </a:ext>
            </a:extLst>
          </p:cNvPr>
          <p:cNvPicPr>
            <a:picLocks noChangeAspect="1"/>
          </p:cNvPicPr>
          <p:nvPr/>
        </p:nvPicPr>
        <p:blipFill>
          <a:blip r:embed="rId4"/>
          <a:stretch>
            <a:fillRect/>
          </a:stretch>
        </p:blipFill>
        <p:spPr>
          <a:xfrm>
            <a:off x="7032043" y="1830512"/>
            <a:ext cx="1491119" cy="4498976"/>
          </a:xfrm>
          <a:prstGeom prst="rect">
            <a:avLst/>
          </a:prstGeom>
        </p:spPr>
      </p:pic>
      <p:sp>
        <p:nvSpPr>
          <p:cNvPr id="15" name="Rectangle 14">
            <a:extLst>
              <a:ext uri="{FF2B5EF4-FFF2-40B4-BE49-F238E27FC236}">
                <a16:creationId xmlns:a16="http://schemas.microsoft.com/office/drawing/2014/main" id="{7C6FD7E4-406C-ED4C-84E3-E4E127BC2126}"/>
              </a:ext>
            </a:extLst>
          </p:cNvPr>
          <p:cNvSpPr/>
          <p:nvPr/>
        </p:nvSpPr>
        <p:spPr>
          <a:xfrm>
            <a:off x="2895600" y="2040428"/>
            <a:ext cx="1524000" cy="397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F87B3E5-5CD1-4C49-9359-F5C3EC860094}"/>
              </a:ext>
            </a:extLst>
          </p:cNvPr>
          <p:cNvSpPr/>
          <p:nvPr/>
        </p:nvSpPr>
        <p:spPr>
          <a:xfrm>
            <a:off x="4724400" y="2667000"/>
            <a:ext cx="1295400" cy="334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2AB021F-BC29-AC44-9D04-89CC39580A34}"/>
              </a:ext>
            </a:extLst>
          </p:cNvPr>
          <p:cNvSpPr/>
          <p:nvPr/>
        </p:nvSpPr>
        <p:spPr>
          <a:xfrm>
            <a:off x="4709160" y="3745363"/>
            <a:ext cx="1409032" cy="334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028E7551-9FDB-CA40-9D99-94BC65F24D6B}"/>
              </a:ext>
            </a:extLst>
          </p:cNvPr>
          <p:cNvSpPr txBox="1"/>
          <p:nvPr/>
        </p:nvSpPr>
        <p:spPr>
          <a:xfrm>
            <a:off x="1791442" y="2012565"/>
            <a:ext cx="2628158" cy="369332"/>
          </a:xfrm>
          <a:prstGeom prst="rect">
            <a:avLst/>
          </a:prstGeom>
          <a:noFill/>
        </p:spPr>
        <p:txBody>
          <a:bodyPr wrap="square" rtlCol="0">
            <a:spAutoFit/>
          </a:bodyPr>
          <a:lstStyle/>
          <a:p>
            <a:pPr algn="l"/>
            <a:r>
              <a:rPr lang="en-US" dirty="0">
                <a:solidFill>
                  <a:srgbClr val="9E1D14"/>
                </a:solidFill>
                <a:latin typeface="+mn-lt"/>
              </a:rPr>
              <a:t>Cesarean section rates</a:t>
            </a:r>
          </a:p>
        </p:txBody>
      </p:sp>
      <p:sp>
        <p:nvSpPr>
          <p:cNvPr id="19" name="Down Arrow 18">
            <a:extLst>
              <a:ext uri="{FF2B5EF4-FFF2-40B4-BE49-F238E27FC236}">
                <a16:creationId xmlns:a16="http://schemas.microsoft.com/office/drawing/2014/main" id="{2A61BAAD-2564-E345-B1AE-8FD0B9A5A90C}"/>
              </a:ext>
            </a:extLst>
          </p:cNvPr>
          <p:cNvSpPr/>
          <p:nvPr/>
        </p:nvSpPr>
        <p:spPr>
          <a:xfrm rot="10800000">
            <a:off x="1559062" y="1942969"/>
            <a:ext cx="304800" cy="508523"/>
          </a:xfrm>
          <a:prstGeom prst="downArrow">
            <a:avLst/>
          </a:prstGeom>
          <a:solidFill>
            <a:srgbClr val="9E1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CAFF558-CC8C-EA43-AEDC-E47CF383253C}"/>
              </a:ext>
            </a:extLst>
          </p:cNvPr>
          <p:cNvSpPr txBox="1"/>
          <p:nvPr/>
        </p:nvSpPr>
        <p:spPr>
          <a:xfrm>
            <a:off x="3733800" y="3634329"/>
            <a:ext cx="2334812" cy="369332"/>
          </a:xfrm>
          <a:prstGeom prst="rect">
            <a:avLst/>
          </a:prstGeom>
          <a:noFill/>
        </p:spPr>
        <p:txBody>
          <a:bodyPr wrap="square" rtlCol="0">
            <a:spAutoFit/>
          </a:bodyPr>
          <a:lstStyle/>
          <a:p>
            <a:pPr algn="l"/>
            <a:r>
              <a:rPr lang="en-US" dirty="0">
                <a:solidFill>
                  <a:schemeClr val="accent1">
                    <a:lumMod val="75000"/>
                  </a:schemeClr>
                </a:solidFill>
                <a:latin typeface="+mn-lt"/>
              </a:rPr>
              <a:t>Cerebral palsy rates</a:t>
            </a:r>
          </a:p>
        </p:txBody>
      </p:sp>
      <p:sp>
        <p:nvSpPr>
          <p:cNvPr id="21" name="TextBox 20">
            <a:extLst>
              <a:ext uri="{FF2B5EF4-FFF2-40B4-BE49-F238E27FC236}">
                <a16:creationId xmlns:a16="http://schemas.microsoft.com/office/drawing/2014/main" id="{B4112274-40C7-8A46-A11D-F3C14015CF91}"/>
              </a:ext>
            </a:extLst>
          </p:cNvPr>
          <p:cNvSpPr txBox="1"/>
          <p:nvPr/>
        </p:nvSpPr>
        <p:spPr>
          <a:xfrm>
            <a:off x="6636183" y="1424854"/>
            <a:ext cx="2334812" cy="584775"/>
          </a:xfrm>
          <a:prstGeom prst="rect">
            <a:avLst/>
          </a:prstGeom>
          <a:noFill/>
        </p:spPr>
        <p:txBody>
          <a:bodyPr wrap="square" rtlCol="0">
            <a:spAutoFit/>
          </a:bodyPr>
          <a:lstStyle/>
          <a:p>
            <a:pPr algn="ctr"/>
            <a:r>
              <a:rPr lang="en-US" sz="1600" dirty="0">
                <a:latin typeface="+mn-lt"/>
              </a:rPr>
              <a:t>Oxygenation of the fetus</a:t>
            </a:r>
          </a:p>
        </p:txBody>
      </p:sp>
      <p:sp>
        <p:nvSpPr>
          <p:cNvPr id="8" name="Right Arrow 7">
            <a:extLst>
              <a:ext uri="{FF2B5EF4-FFF2-40B4-BE49-F238E27FC236}">
                <a16:creationId xmlns:a16="http://schemas.microsoft.com/office/drawing/2014/main" id="{62FD52CF-ED80-E5AB-18B1-726A033274B1}"/>
              </a:ext>
            </a:extLst>
          </p:cNvPr>
          <p:cNvSpPr/>
          <p:nvPr/>
        </p:nvSpPr>
        <p:spPr>
          <a:xfrm rot="10800000">
            <a:off x="8343277" y="5504907"/>
            <a:ext cx="609600" cy="615952"/>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9" name="Right Arrow 8">
            <a:extLst>
              <a:ext uri="{FF2B5EF4-FFF2-40B4-BE49-F238E27FC236}">
                <a16:creationId xmlns:a16="http://schemas.microsoft.com/office/drawing/2014/main" id="{82B0B291-56B0-1433-571E-A64A1713454A}"/>
              </a:ext>
            </a:extLst>
          </p:cNvPr>
          <p:cNvSpPr/>
          <p:nvPr/>
        </p:nvSpPr>
        <p:spPr>
          <a:xfrm rot="10800000">
            <a:off x="8343277" y="4430066"/>
            <a:ext cx="609600" cy="615953"/>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73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18" grpId="0"/>
      <p:bldP spid="19" grpId="0" animBg="1"/>
      <p:bldP spid="21" grpId="0"/>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92F45C-9DD2-D64E-AA53-F2E4D1118429}"/>
              </a:ext>
            </a:extLst>
          </p:cNvPr>
          <p:cNvSpPr>
            <a:spLocks noGrp="1"/>
          </p:cNvSpPr>
          <p:nvPr>
            <p:ph type="body" sz="quarter" idx="4294967295"/>
          </p:nvPr>
        </p:nvSpPr>
        <p:spPr>
          <a:xfrm>
            <a:off x="882353" y="2590800"/>
            <a:ext cx="2145038" cy="3248297"/>
          </a:xfrm>
        </p:spPr>
        <p:txBody>
          <a:bodyPr/>
          <a:lstStyle/>
          <a:p>
            <a:pPr>
              <a:lnSpc>
                <a:spcPct val="100000"/>
              </a:lnSpc>
            </a:pPr>
            <a:r>
              <a:rPr lang="en-US" sz="1400" b="1" dirty="0">
                <a:latin typeface="Arial" panose="020B0604020202020204" pitchFamily="34" charset="0"/>
                <a:cs typeface="Arial" panose="020B0604020202020204" pitchFamily="34" charset="0"/>
              </a:rPr>
              <a:t>THE SCIENCE</a:t>
            </a:r>
          </a:p>
          <a:p>
            <a:pPr>
              <a:lnSpc>
                <a:spcPct val="100000"/>
              </a:lnSpc>
            </a:pPr>
            <a:r>
              <a:rPr lang="en-US" sz="1400" dirty="0">
                <a:latin typeface="Arial" panose="020B0604020202020204" pitchFamily="34" charset="0"/>
                <a:cs typeface="Arial" panose="020B0604020202020204" pitchFamily="34" charset="0"/>
              </a:rPr>
              <a:t>Fetal </a:t>
            </a:r>
            <a:r>
              <a:rPr lang="en-US" sz="1400" b="1" dirty="0">
                <a:latin typeface="Arial" panose="020B0604020202020204" pitchFamily="34" charset="0"/>
                <a:cs typeface="Arial" panose="020B0604020202020204" pitchFamily="34" charset="0"/>
              </a:rPr>
              <a:t>neurologic activity </a:t>
            </a:r>
            <a:r>
              <a:rPr lang="en-US" sz="1400" dirty="0">
                <a:latin typeface="Arial" panose="020B0604020202020204" pitchFamily="34" charset="0"/>
                <a:cs typeface="Arial" panose="020B0604020202020204" pitchFamily="34" charset="0"/>
              </a:rPr>
              <a:t>can be evaluated by </a:t>
            </a:r>
            <a:r>
              <a:rPr lang="en-US" sz="1400" b="1" dirty="0">
                <a:latin typeface="Arial" panose="020B0604020202020204" pitchFamily="34" charset="0"/>
                <a:cs typeface="Arial" panose="020B0604020202020204" pitchFamily="34" charset="0"/>
              </a:rPr>
              <a:t>electroencephalography (EEG)</a:t>
            </a:r>
            <a:r>
              <a:rPr lang="en-US" sz="1400" dirty="0">
                <a:latin typeface="Arial" panose="020B0604020202020204" pitchFamily="34" charset="0"/>
                <a:cs typeface="Arial" panose="020B0604020202020204" pitchFamily="34" charset="0"/>
              </a:rPr>
              <a:t>, providing information on sleep, conscious states, hypoxia &amp; acidemia.</a:t>
            </a:r>
          </a:p>
          <a:p>
            <a:pPr>
              <a:lnSpc>
                <a:spcPct val="100000"/>
              </a:lnSpc>
            </a:pPr>
            <a:endParaRPr lang="en-US" sz="1400" dirty="0">
              <a:latin typeface="Arial" panose="020B0604020202020204" pitchFamily="34" charset="0"/>
              <a:cs typeface="Arial" panose="020B0604020202020204" pitchFamily="34" charset="0"/>
            </a:endParaRPr>
          </a:p>
          <a:p>
            <a:pPr>
              <a:lnSpc>
                <a:spcPct val="100000"/>
              </a:lnSpc>
            </a:pPr>
            <a:r>
              <a:rPr lang="en-US" sz="1400" dirty="0">
                <a:latin typeface="Arial" panose="020B0604020202020204" pitchFamily="34" charset="0"/>
                <a:cs typeface="Arial" panose="020B0604020202020204" pitchFamily="34" charset="0"/>
              </a:rPr>
              <a:t>EEG provides an </a:t>
            </a:r>
            <a:r>
              <a:rPr lang="en-US" sz="1400" b="1" dirty="0">
                <a:latin typeface="Arial" panose="020B0604020202020204" pitchFamily="34" charset="0"/>
                <a:cs typeface="Arial" panose="020B0604020202020204" pitchFamily="34" charset="0"/>
              </a:rPr>
              <a:t>earlier detector of fetal low oxygen states</a:t>
            </a:r>
            <a:r>
              <a:rPr lang="en-US" sz="1400" dirty="0">
                <a:latin typeface="Arial" panose="020B0604020202020204" pitchFamily="34" charset="0"/>
                <a:cs typeface="Arial" panose="020B0604020202020204" pitchFamily="34" charset="0"/>
              </a:rPr>
              <a:t> before the heart rate changes.</a:t>
            </a:r>
          </a:p>
        </p:txBody>
      </p:sp>
      <p:sp>
        <p:nvSpPr>
          <p:cNvPr id="3" name="Title 2">
            <a:extLst>
              <a:ext uri="{FF2B5EF4-FFF2-40B4-BE49-F238E27FC236}">
                <a16:creationId xmlns:a16="http://schemas.microsoft.com/office/drawing/2014/main" id="{CEEBEAB4-8703-374F-B379-674F37B77C5E}"/>
              </a:ext>
            </a:extLst>
          </p:cNvPr>
          <p:cNvSpPr>
            <a:spLocks noGrp="1"/>
          </p:cNvSpPr>
          <p:nvPr>
            <p:ph type="title"/>
          </p:nvPr>
        </p:nvSpPr>
        <p:spPr>
          <a:xfrm>
            <a:off x="451186" y="466347"/>
            <a:ext cx="8121315" cy="905253"/>
          </a:xfrm>
        </p:spPr>
        <p:txBody>
          <a:bodyPr/>
          <a:lstStyle/>
          <a:p>
            <a:r>
              <a:rPr lang="en-US" sz="2600" dirty="0">
                <a:latin typeface="Arial" panose="020B0604020202020204" pitchFamily="34" charset="0"/>
                <a:cs typeface="Arial" panose="020B0604020202020204" pitchFamily="34" charset="0"/>
              </a:rPr>
              <a:t>But what if we could directly monitor the baby’s brain? </a:t>
            </a:r>
          </a:p>
        </p:txBody>
      </p:sp>
      <p:sp>
        <p:nvSpPr>
          <p:cNvPr id="7" name="Text Placeholder 1">
            <a:extLst>
              <a:ext uri="{FF2B5EF4-FFF2-40B4-BE49-F238E27FC236}">
                <a16:creationId xmlns:a16="http://schemas.microsoft.com/office/drawing/2014/main" id="{C4783961-EA1D-AA41-A639-2D681AFADD5A}"/>
              </a:ext>
            </a:extLst>
          </p:cNvPr>
          <p:cNvSpPr>
            <a:spLocks noGrp="1"/>
          </p:cNvSpPr>
          <p:nvPr>
            <p:ph type="body" sz="quarter" idx="4294967295"/>
          </p:nvPr>
        </p:nvSpPr>
        <p:spPr>
          <a:xfrm>
            <a:off x="3537581" y="2590800"/>
            <a:ext cx="2145038" cy="3248298"/>
          </a:xfrm>
        </p:spPr>
        <p:txBody>
          <a:bodyPr/>
          <a:lstStyle/>
          <a:p>
            <a:pPr>
              <a:lnSpc>
                <a:spcPct val="100000"/>
              </a:lnSpc>
            </a:pPr>
            <a:r>
              <a:rPr lang="en-US" sz="1400" b="1" dirty="0">
                <a:latin typeface="Arial" panose="020B0604020202020204" pitchFamily="34" charset="0"/>
                <a:cs typeface="Arial" panose="020B0604020202020204" pitchFamily="34" charset="0"/>
              </a:rPr>
              <a:t>THE BARRIER</a:t>
            </a:r>
          </a:p>
          <a:p>
            <a:pPr>
              <a:lnSpc>
                <a:spcPct val="100000"/>
              </a:lnSpc>
            </a:pPr>
            <a:r>
              <a:rPr lang="en-US" sz="1400" dirty="0">
                <a:latin typeface="Arial" panose="020B0604020202020204" pitchFamily="34" charset="0"/>
                <a:cs typeface="Arial" panose="020B0604020202020204" pitchFamily="34" charset="0"/>
              </a:rPr>
              <a:t>However, prior fetal EEG required </a:t>
            </a:r>
            <a:r>
              <a:rPr lang="en-US" sz="1400" b="1" dirty="0">
                <a:latin typeface="Arial" panose="020B0604020202020204" pitchFamily="34" charset="0"/>
                <a:cs typeface="Arial" panose="020B0604020202020204" pitchFamily="34" charset="0"/>
              </a:rPr>
              <a:t>invasive </a:t>
            </a:r>
            <a:r>
              <a:rPr lang="en-US" sz="1400" dirty="0">
                <a:latin typeface="Arial" panose="020B0604020202020204" pitchFamily="34" charset="0"/>
                <a:cs typeface="Arial" panose="020B0604020202020204" pitchFamily="34" charset="0"/>
              </a:rPr>
              <a:t>monitoring, limited fetal positions &amp; active labor.</a:t>
            </a:r>
          </a:p>
          <a:p>
            <a:pPr>
              <a:lnSpc>
                <a:spcPct val="100000"/>
              </a:lnSpc>
            </a:pPr>
            <a:endParaRPr lang="en-US" sz="1400" dirty="0">
              <a:latin typeface="Arial" panose="020B0604020202020204" pitchFamily="34" charset="0"/>
              <a:cs typeface="Arial" panose="020B0604020202020204" pitchFamily="34" charset="0"/>
            </a:endParaRPr>
          </a:p>
          <a:p>
            <a:pPr>
              <a:lnSpc>
                <a:spcPct val="100000"/>
              </a:lnSpc>
            </a:pPr>
            <a:r>
              <a:rPr lang="en-US" sz="1400" dirty="0">
                <a:latin typeface="Arial" panose="020B0604020202020204" pitchFamily="34" charset="0"/>
                <a:cs typeface="Arial" panose="020B0604020202020204" pitchFamily="34" charset="0"/>
              </a:rPr>
              <a:t>This prior approach is </a:t>
            </a:r>
            <a:r>
              <a:rPr lang="en-US" sz="1400" b="1" dirty="0">
                <a:latin typeface="Arial" panose="020B0604020202020204" pitchFamily="34" charset="0"/>
                <a:cs typeface="Arial" panose="020B0604020202020204" pitchFamily="34" charset="0"/>
              </a:rPr>
              <a:t>not feasible </a:t>
            </a:r>
            <a:r>
              <a:rPr lang="en-US" sz="1400" dirty="0">
                <a:latin typeface="Arial" panose="020B0604020202020204" pitchFamily="34" charset="0"/>
                <a:cs typeface="Arial" panose="020B0604020202020204" pitchFamily="34" charset="0"/>
              </a:rPr>
              <a:t>for large-scale clinical use and as a result is </a:t>
            </a:r>
            <a:r>
              <a:rPr lang="en-US" sz="1400" b="1" dirty="0">
                <a:latin typeface="Arial" panose="020B0604020202020204" pitchFamily="34" charset="0"/>
                <a:cs typeface="Arial" panose="020B0604020202020204" pitchFamily="34" charset="0"/>
              </a:rPr>
              <a:t>not used anywhere</a:t>
            </a:r>
            <a:r>
              <a:rPr lang="en-US" sz="1400" dirty="0">
                <a:latin typeface="Arial" panose="020B0604020202020204" pitchFamily="34" charset="0"/>
                <a:cs typeface="Arial" panose="020B0604020202020204" pitchFamily="34" charset="0"/>
              </a:rPr>
              <a:t>.</a:t>
            </a:r>
          </a:p>
          <a:p>
            <a:pPr algn="ctr">
              <a:lnSpc>
                <a:spcPct val="100000"/>
              </a:lnSpc>
            </a:pPr>
            <a:endParaRPr lang="en-US" sz="1400" dirty="0">
              <a:latin typeface="Arial" panose="020B0604020202020204" pitchFamily="34" charset="0"/>
              <a:cs typeface="Arial" panose="020B0604020202020204" pitchFamily="34" charset="0"/>
            </a:endParaRPr>
          </a:p>
          <a:p>
            <a:pPr algn="ctr">
              <a:lnSpc>
                <a:spcPct val="100000"/>
              </a:lnSpc>
            </a:pPr>
            <a:endParaRPr lang="en-US" sz="1400" dirty="0">
              <a:latin typeface="Arial" panose="020B0604020202020204" pitchFamily="34" charset="0"/>
              <a:cs typeface="Arial" panose="020B0604020202020204" pitchFamily="34" charset="0"/>
            </a:endParaRPr>
          </a:p>
        </p:txBody>
      </p:sp>
      <p:pic>
        <p:nvPicPr>
          <p:cNvPr id="15" name="Graphic 14" descr="Iceberg with solid fill">
            <a:extLst>
              <a:ext uri="{FF2B5EF4-FFF2-40B4-BE49-F238E27FC236}">
                <a16:creationId xmlns:a16="http://schemas.microsoft.com/office/drawing/2014/main" id="{6C7AB6B3-35A6-CE46-863D-13E8E37C30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37581" y="1470802"/>
            <a:ext cx="1007758" cy="1007758"/>
          </a:xfrm>
          <a:prstGeom prst="rect">
            <a:avLst/>
          </a:prstGeom>
        </p:spPr>
      </p:pic>
      <p:pic>
        <p:nvPicPr>
          <p:cNvPr id="17" name="Graphic 16" descr="Brain with solid fill">
            <a:extLst>
              <a:ext uri="{FF2B5EF4-FFF2-40B4-BE49-F238E27FC236}">
                <a16:creationId xmlns:a16="http://schemas.microsoft.com/office/drawing/2014/main" id="{8912986A-701D-D144-A6C9-DEAFC15514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6152" y="1470802"/>
            <a:ext cx="1067747" cy="1067747"/>
          </a:xfrm>
          <a:prstGeom prst="rect">
            <a:avLst/>
          </a:prstGeom>
        </p:spPr>
      </p:pic>
      <p:sp>
        <p:nvSpPr>
          <p:cNvPr id="11" name="Rectangle 10">
            <a:extLst>
              <a:ext uri="{FF2B5EF4-FFF2-40B4-BE49-F238E27FC236}">
                <a16:creationId xmlns:a16="http://schemas.microsoft.com/office/drawing/2014/main" id="{048A4EBB-72B6-4F41-9B8C-4ABCBC392397}"/>
              </a:ext>
            </a:extLst>
          </p:cNvPr>
          <p:cNvSpPr/>
          <p:nvPr/>
        </p:nvSpPr>
        <p:spPr>
          <a:xfrm>
            <a:off x="6019801" y="1365069"/>
            <a:ext cx="2394286" cy="4578531"/>
          </a:xfrm>
          <a:prstGeom prst="rect">
            <a:avLst/>
          </a:prstGeom>
          <a:solidFill>
            <a:schemeClr val="tx2"/>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4" name="Text Placeholder 1">
            <a:extLst>
              <a:ext uri="{FF2B5EF4-FFF2-40B4-BE49-F238E27FC236}">
                <a16:creationId xmlns:a16="http://schemas.microsoft.com/office/drawing/2014/main" id="{8D72DB95-9943-E145-88D2-E8FE3A3B0EB6}"/>
              </a:ext>
            </a:extLst>
          </p:cNvPr>
          <p:cNvSpPr>
            <a:spLocks noGrp="1"/>
          </p:cNvSpPr>
          <p:nvPr>
            <p:ph type="body" sz="quarter" idx="4294967295"/>
          </p:nvPr>
        </p:nvSpPr>
        <p:spPr>
          <a:xfrm>
            <a:off x="6192810" y="2590800"/>
            <a:ext cx="2145038" cy="3248299"/>
          </a:xfrm>
        </p:spPr>
        <p:txBody>
          <a:bodyPr/>
          <a:lstStyle/>
          <a:p>
            <a:pPr>
              <a:lnSpc>
                <a:spcPct val="100000"/>
              </a:lnSpc>
            </a:pPr>
            <a:r>
              <a:rPr lang="en-US" sz="1400" b="1" dirty="0">
                <a:solidFill>
                  <a:schemeClr val="bg1"/>
                </a:solidFill>
                <a:latin typeface="Arial" panose="020B0604020202020204" pitchFamily="34" charset="0"/>
                <a:cs typeface="Arial" panose="020B0604020202020204" pitchFamily="34" charset="0"/>
              </a:rPr>
              <a:t>THE INNOVATION</a:t>
            </a:r>
          </a:p>
          <a:p>
            <a:pPr>
              <a:lnSpc>
                <a:spcPct val="100000"/>
              </a:lnSpc>
            </a:pPr>
            <a:r>
              <a:rPr lang="en-US" sz="1400" dirty="0">
                <a:solidFill>
                  <a:schemeClr val="bg1"/>
                </a:solidFill>
                <a:latin typeface="Arial" panose="020B0604020202020204" pitchFamily="34" charset="0"/>
                <a:cs typeface="Arial" panose="020B0604020202020204" pitchFamily="34" charset="0"/>
              </a:rPr>
              <a:t>Advances in artificial intelligence &amp; signal processing makes non-invasive fetal EEG possible.</a:t>
            </a:r>
          </a:p>
          <a:p>
            <a:pPr>
              <a:lnSpc>
                <a:spcPct val="100000"/>
              </a:lnSpc>
            </a:pPr>
            <a:endParaRPr lang="en-US" sz="1400" dirty="0">
              <a:solidFill>
                <a:schemeClr val="bg1"/>
              </a:solidFill>
              <a:latin typeface="Arial" panose="020B0604020202020204" pitchFamily="34" charset="0"/>
              <a:cs typeface="Arial" panose="020B0604020202020204" pitchFamily="34" charset="0"/>
            </a:endParaRPr>
          </a:p>
          <a:p>
            <a:pPr>
              <a:lnSpc>
                <a:spcPct val="100000"/>
              </a:lnSpc>
            </a:pPr>
            <a:r>
              <a:rPr lang="en-US" sz="1400" dirty="0">
                <a:solidFill>
                  <a:schemeClr val="bg1"/>
                </a:solidFill>
                <a:latin typeface="Arial" panose="020B0604020202020204" pitchFamily="34" charset="0"/>
                <a:cs typeface="Arial" panose="020B0604020202020204" pitchFamily="34" charset="0"/>
              </a:rPr>
              <a:t>We have developed a </a:t>
            </a:r>
            <a:r>
              <a:rPr lang="en-US" sz="1400" b="1" dirty="0">
                <a:solidFill>
                  <a:schemeClr val="bg1"/>
                </a:solidFill>
                <a:latin typeface="Arial" panose="020B0604020202020204" pitchFamily="34" charset="0"/>
                <a:cs typeface="Arial" panose="020B0604020202020204" pitchFamily="34" charset="0"/>
              </a:rPr>
              <a:t>proprietary non-invasive method &amp; algorithm to measure fetal EEG.</a:t>
            </a:r>
            <a:r>
              <a:rPr lang="en-US" sz="1400" dirty="0">
                <a:solidFill>
                  <a:schemeClr val="bg1"/>
                </a:solidFill>
                <a:latin typeface="Arial" panose="020B0604020202020204" pitchFamily="34" charset="0"/>
                <a:cs typeface="Arial" panose="020B0604020202020204" pitchFamily="34" charset="0"/>
              </a:rPr>
              <a:t> </a:t>
            </a:r>
          </a:p>
        </p:txBody>
      </p:sp>
      <p:pic>
        <p:nvPicPr>
          <p:cNvPr id="16" name="Graphic 15" descr="Processor with solid fill">
            <a:extLst>
              <a:ext uri="{FF2B5EF4-FFF2-40B4-BE49-F238E27FC236}">
                <a16:creationId xmlns:a16="http://schemas.microsoft.com/office/drawing/2014/main" id="{65973692-8FD4-8C41-B010-998A210165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92810" y="1445623"/>
            <a:ext cx="1066800" cy="1066800"/>
          </a:xfrm>
          <a:prstGeom prst="rect">
            <a:avLst/>
          </a:prstGeom>
        </p:spPr>
      </p:pic>
    </p:spTree>
    <p:extLst>
      <p:ext uri="{BB962C8B-B14F-4D97-AF65-F5344CB8AC3E}">
        <p14:creationId xmlns:p14="http://schemas.microsoft.com/office/powerpoint/2010/main" val="179040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11" grpId="0" animBg="1"/>
      <p:bldP spid="14"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92F45C-9DD2-D64E-AA53-F2E4D1118429}"/>
              </a:ext>
            </a:extLst>
          </p:cNvPr>
          <p:cNvSpPr>
            <a:spLocks noGrp="1"/>
          </p:cNvSpPr>
          <p:nvPr>
            <p:ph type="body" sz="quarter" idx="4294967295"/>
          </p:nvPr>
        </p:nvSpPr>
        <p:spPr>
          <a:xfrm>
            <a:off x="609600" y="1676401"/>
            <a:ext cx="2895600" cy="4238896"/>
          </a:xfrm>
        </p:spPr>
        <p:txBody>
          <a:bodyPr/>
          <a:lstStyle/>
          <a:p>
            <a:pPr marL="285750" indent="-285750">
              <a:lnSpc>
                <a:spcPct val="100000"/>
              </a:lnSpc>
              <a:spcBef>
                <a:spcPts val="1200"/>
              </a:spcBef>
              <a:buFont typeface="Arial" panose="020B0604020202020204" pitchFamily="34" charset="0"/>
              <a:buChar char="•"/>
            </a:pPr>
            <a:r>
              <a:rPr lang="en-US" sz="1600" dirty="0">
                <a:latin typeface="Arial" panose="020B0604020202020204" pitchFamily="34" charset="0"/>
                <a:cs typeface="Arial" panose="020B0604020202020204" pitchFamily="34" charset="0"/>
              </a:rPr>
              <a:t>Our non-invasive fetal EEG uses AI to reconstruct the baby’s brain activity</a:t>
            </a:r>
          </a:p>
          <a:p>
            <a:pPr marL="285750" indent="-285750">
              <a:lnSpc>
                <a:spcPct val="100000"/>
              </a:lnSpc>
              <a:spcBef>
                <a:spcPts val="1200"/>
              </a:spcBef>
              <a:buFont typeface="Arial" panose="020B0604020202020204" pitchFamily="34" charset="0"/>
              <a:buChar char="•"/>
            </a:pPr>
            <a:r>
              <a:rPr lang="en-US" sz="1600" dirty="0">
                <a:latin typeface="Arial" panose="020B0604020202020204" pitchFamily="34" charset="0"/>
                <a:cs typeface="Arial" panose="020B0604020202020204" pitchFamily="34" charset="0"/>
              </a:rPr>
              <a:t>We can measure a </a:t>
            </a:r>
            <a:r>
              <a:rPr lang="en-US" sz="1600" b="1" dirty="0">
                <a:latin typeface="Arial" panose="020B0604020202020204" pitchFamily="34" charset="0"/>
                <a:cs typeface="Arial" panose="020B0604020202020204" pitchFamily="34" charset="0"/>
              </a:rPr>
              <a:t>direct marker </a:t>
            </a:r>
            <a:r>
              <a:rPr lang="en-US" sz="1600" dirty="0">
                <a:latin typeface="Arial" panose="020B0604020202020204" pitchFamily="34" charset="0"/>
                <a:cs typeface="Arial" panose="020B0604020202020204" pitchFamily="34" charset="0"/>
              </a:rPr>
              <a:t>of brain health</a:t>
            </a:r>
          </a:p>
          <a:p>
            <a:pPr marL="285750" indent="-285750">
              <a:lnSpc>
                <a:spcPct val="100000"/>
              </a:lnSpc>
              <a:spcBef>
                <a:spcPts val="1200"/>
              </a:spcBef>
              <a:buFont typeface="Arial" panose="020B0604020202020204" pitchFamily="34" charset="0"/>
              <a:buChar char="•"/>
            </a:pPr>
            <a:r>
              <a:rPr lang="en-US" sz="1600" b="1" dirty="0">
                <a:latin typeface="Arial" panose="020B0604020202020204" pitchFamily="34" charset="0"/>
                <a:cs typeface="Arial" panose="020B0604020202020204" pitchFamily="34" charset="0"/>
              </a:rPr>
              <a:t>Non-invasive, clinically feasible</a:t>
            </a:r>
            <a:endParaRPr lang="en-US" sz="1600" dirty="0">
              <a:latin typeface="Arial" panose="020B0604020202020204" pitchFamily="34" charset="0"/>
              <a:cs typeface="Arial" panose="020B0604020202020204" pitchFamily="34" charset="0"/>
            </a:endParaRPr>
          </a:p>
          <a:p>
            <a:pPr marL="285750" indent="-285750">
              <a:lnSpc>
                <a:spcPct val="100000"/>
              </a:lnSpc>
              <a:spcBef>
                <a:spcPts val="1200"/>
              </a:spcBef>
              <a:buFont typeface="Arial" panose="020B0604020202020204" pitchFamily="34" charset="0"/>
              <a:buChar char="•"/>
            </a:pPr>
            <a:r>
              <a:rPr lang="en-US" sz="1600" b="1" dirty="0">
                <a:latin typeface="Arial" panose="020B0604020202020204" pitchFamily="34" charset="0"/>
                <a:cs typeface="Arial" panose="020B0604020202020204" pitchFamily="34" charset="0"/>
              </a:rPr>
              <a:t>Earlier detector </a:t>
            </a:r>
            <a:r>
              <a:rPr lang="en-US" sz="1600" dirty="0">
                <a:latin typeface="Arial" panose="020B0604020202020204" pitchFamily="34" charset="0"/>
                <a:cs typeface="Arial" panose="020B0604020202020204" pitchFamily="34" charset="0"/>
              </a:rPr>
              <a:t>of brain injury compared to current methods </a:t>
            </a:r>
          </a:p>
        </p:txBody>
      </p:sp>
      <p:sp>
        <p:nvSpPr>
          <p:cNvPr id="3" name="Title 2">
            <a:extLst>
              <a:ext uri="{FF2B5EF4-FFF2-40B4-BE49-F238E27FC236}">
                <a16:creationId xmlns:a16="http://schemas.microsoft.com/office/drawing/2014/main" id="{CEEBEAB4-8703-374F-B379-674F37B77C5E}"/>
              </a:ext>
            </a:extLst>
          </p:cNvPr>
          <p:cNvSpPr>
            <a:spLocks noGrp="1"/>
          </p:cNvSpPr>
          <p:nvPr>
            <p:ph type="title"/>
          </p:nvPr>
        </p:nvSpPr>
        <p:spPr>
          <a:xfrm>
            <a:off x="451186" y="466347"/>
            <a:ext cx="8241628" cy="905253"/>
          </a:xfrm>
        </p:spPr>
        <p:txBody>
          <a:bodyPr/>
          <a:lstStyle/>
          <a:p>
            <a:r>
              <a:rPr lang="en-US" sz="2600" dirty="0">
                <a:latin typeface="Arial" panose="020B0604020202020204" pitchFamily="34" charset="0"/>
                <a:cs typeface="Arial" panose="020B0604020202020204" pitchFamily="34" charset="0"/>
              </a:rPr>
              <a:t>Non-invasive fetal EEG can directly measure the baby’s brain activity</a:t>
            </a:r>
          </a:p>
        </p:txBody>
      </p:sp>
      <p:pic>
        <p:nvPicPr>
          <p:cNvPr id="22" name="Picture 21" descr="Diagram&#10;&#10;Description automatically generated">
            <a:extLst>
              <a:ext uri="{FF2B5EF4-FFF2-40B4-BE49-F238E27FC236}">
                <a16:creationId xmlns:a16="http://schemas.microsoft.com/office/drawing/2014/main" id="{76582C5B-D2F2-F842-AB1A-A5D489A6783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038600" y="1162791"/>
            <a:ext cx="4654214" cy="5081672"/>
          </a:xfrm>
          <a:prstGeom prst="rect">
            <a:avLst/>
          </a:prstGeom>
        </p:spPr>
      </p:pic>
      <p:sp>
        <p:nvSpPr>
          <p:cNvPr id="6" name="Rectangle 5">
            <a:extLst>
              <a:ext uri="{FF2B5EF4-FFF2-40B4-BE49-F238E27FC236}">
                <a16:creationId xmlns:a16="http://schemas.microsoft.com/office/drawing/2014/main" id="{95C81D07-34F2-E787-461B-7B616244FEAC}"/>
              </a:ext>
            </a:extLst>
          </p:cNvPr>
          <p:cNvSpPr/>
          <p:nvPr/>
        </p:nvSpPr>
        <p:spPr>
          <a:xfrm>
            <a:off x="451186" y="4876799"/>
            <a:ext cx="3276599" cy="13432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7475">
              <a:lnSpc>
                <a:spcPct val="80000"/>
              </a:lnSpc>
            </a:pPr>
            <a:r>
              <a:rPr lang="en-US" sz="2200" dirty="0">
                <a:latin typeface="Arial" panose="020B0604020202020204" pitchFamily="34" charset="0"/>
                <a:cs typeface="Arial" panose="020B0604020202020204" pitchFamily="34" charset="0"/>
              </a:rPr>
              <a:t>We have validated our method in a population of pregnant patients</a:t>
            </a:r>
          </a:p>
        </p:txBody>
      </p:sp>
    </p:spTree>
    <p:extLst>
      <p:ext uri="{BB962C8B-B14F-4D97-AF65-F5344CB8AC3E}">
        <p14:creationId xmlns:p14="http://schemas.microsoft.com/office/powerpoint/2010/main" val="398670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14C29885-AB45-A08A-BEC3-533C291E47D2}"/>
              </a:ext>
            </a:extLst>
          </p:cNvPr>
          <p:cNvSpPr/>
          <p:nvPr/>
        </p:nvSpPr>
        <p:spPr>
          <a:xfrm>
            <a:off x="1124903" y="2498550"/>
            <a:ext cx="3428998" cy="332135"/>
          </a:xfrm>
          <a:prstGeom prst="rect">
            <a:avLst/>
          </a:prstGeom>
          <a:solidFill>
            <a:schemeClr val="tx2"/>
          </a:solidFill>
        </p:spPr>
        <p:txBody>
          <a:bodyPr wrap="square" lIns="72000" tIns="36000" rIns="72000" bIns="36000" anchor="ctr">
            <a:noAutofit/>
          </a:bodyPr>
          <a:lstStyle/>
          <a:p>
            <a:pPr marL="0" indent="0">
              <a:buNone/>
            </a:pPr>
            <a:r>
              <a:rPr lang="en-US" sz="1200" dirty="0">
                <a:solidFill>
                  <a:srgbClr val="FFFFFF"/>
                </a:solidFill>
                <a:latin typeface="Arial" panose="020B0604020202020204" pitchFamily="34" charset="0"/>
                <a:cs typeface="Arial" panose="020B0604020202020204" pitchFamily="34" charset="0"/>
              </a:rPr>
              <a:t>    Clinical validation in pregnant population</a:t>
            </a:r>
          </a:p>
        </p:txBody>
      </p:sp>
      <p:sp>
        <p:nvSpPr>
          <p:cNvPr id="30" name="Rectangle 29">
            <a:extLst>
              <a:ext uri="{FF2B5EF4-FFF2-40B4-BE49-F238E27FC236}">
                <a16:creationId xmlns:a16="http://schemas.microsoft.com/office/drawing/2014/main" id="{B546A00E-6D66-6209-767A-85BDD7FEC87B}"/>
              </a:ext>
            </a:extLst>
          </p:cNvPr>
          <p:cNvSpPr/>
          <p:nvPr/>
        </p:nvSpPr>
        <p:spPr>
          <a:xfrm>
            <a:off x="1124904" y="3108150"/>
            <a:ext cx="2356161" cy="332135"/>
          </a:xfrm>
          <a:prstGeom prst="rect">
            <a:avLst/>
          </a:prstGeom>
          <a:solidFill>
            <a:schemeClr val="tx2"/>
          </a:solidFill>
        </p:spPr>
        <p:txBody>
          <a:bodyPr wrap="square" lIns="72000" tIns="36000" rIns="72000" bIns="36000" anchor="ctr">
            <a:noAutofit/>
          </a:bodyPr>
          <a:lstStyle/>
          <a:p>
            <a:pPr marL="0" indent="0">
              <a:buNone/>
            </a:pPr>
            <a:r>
              <a:rPr lang="en-US" sz="1200" dirty="0">
                <a:solidFill>
                  <a:srgbClr val="FFFFFF"/>
                </a:solidFill>
                <a:latin typeface="Arial" panose="020B0604020202020204" pitchFamily="34" charset="0"/>
                <a:cs typeface="Arial" panose="020B0604020202020204" pitchFamily="34" charset="0"/>
              </a:rPr>
              <a:t>    Provisional patent filed </a:t>
            </a:r>
          </a:p>
        </p:txBody>
      </p:sp>
      <p:sp>
        <p:nvSpPr>
          <p:cNvPr id="27" name="Rectangle 26">
            <a:extLst>
              <a:ext uri="{FF2B5EF4-FFF2-40B4-BE49-F238E27FC236}">
                <a16:creationId xmlns:a16="http://schemas.microsoft.com/office/drawing/2014/main" id="{36837A2D-EEB9-1658-2FAB-709555805E9E}"/>
              </a:ext>
            </a:extLst>
          </p:cNvPr>
          <p:cNvSpPr/>
          <p:nvPr/>
        </p:nvSpPr>
        <p:spPr>
          <a:xfrm>
            <a:off x="1124904" y="1431750"/>
            <a:ext cx="2356167" cy="332135"/>
          </a:xfrm>
          <a:prstGeom prst="rect">
            <a:avLst/>
          </a:prstGeom>
          <a:solidFill>
            <a:schemeClr val="tx2"/>
          </a:solidFill>
        </p:spPr>
        <p:txBody>
          <a:bodyPr wrap="none" lIns="72000" tIns="36000" rIns="72000" bIns="36000" anchor="ctr">
            <a:noAutofit/>
          </a:bodyPr>
          <a:lstStyle/>
          <a:p>
            <a:pPr marL="0" indent="0">
              <a:buNone/>
            </a:pPr>
            <a:r>
              <a:rPr lang="en-US" sz="1200" dirty="0">
                <a:solidFill>
                  <a:srgbClr val="FFFFFF"/>
                </a:solidFill>
                <a:latin typeface="Arial" panose="020B0604020202020204" pitchFamily="34" charset="0"/>
                <a:cs typeface="Arial" panose="020B0604020202020204" pitchFamily="34" charset="0"/>
              </a:rPr>
              <a:t>    Development of algorithm</a:t>
            </a:r>
          </a:p>
        </p:txBody>
      </p:sp>
      <p:sp>
        <p:nvSpPr>
          <p:cNvPr id="28" name="Rectangle 27">
            <a:extLst>
              <a:ext uri="{FF2B5EF4-FFF2-40B4-BE49-F238E27FC236}">
                <a16:creationId xmlns:a16="http://schemas.microsoft.com/office/drawing/2014/main" id="{68E8BA60-2295-9444-5E9D-18C5C39A6977}"/>
              </a:ext>
            </a:extLst>
          </p:cNvPr>
          <p:cNvSpPr/>
          <p:nvPr/>
        </p:nvSpPr>
        <p:spPr>
          <a:xfrm>
            <a:off x="1110780" y="1961750"/>
            <a:ext cx="2689789" cy="348536"/>
          </a:xfrm>
          <a:prstGeom prst="rect">
            <a:avLst/>
          </a:prstGeom>
          <a:solidFill>
            <a:schemeClr val="tx2"/>
          </a:solidFill>
        </p:spPr>
        <p:txBody>
          <a:bodyPr wrap="square" lIns="72000" tIns="36000" rIns="72000" bIns="36000" anchor="ctr">
            <a:noAutofit/>
          </a:bodyPr>
          <a:lstStyle/>
          <a:p>
            <a:pPr marL="0" indent="0">
              <a:buNone/>
            </a:pPr>
            <a:r>
              <a:rPr lang="en-US" sz="1200" dirty="0">
                <a:solidFill>
                  <a:srgbClr val="FFFFFF"/>
                </a:solidFill>
                <a:latin typeface="Arial" panose="020B0604020202020204" pitchFamily="34" charset="0"/>
                <a:cs typeface="Arial" panose="020B0604020202020204" pitchFamily="34" charset="0"/>
              </a:rPr>
              <a:t>    NIH K12 award for $125,000</a:t>
            </a:r>
          </a:p>
        </p:txBody>
      </p:sp>
      <p:sp>
        <p:nvSpPr>
          <p:cNvPr id="3" name="Title 2">
            <a:extLst>
              <a:ext uri="{FF2B5EF4-FFF2-40B4-BE49-F238E27FC236}">
                <a16:creationId xmlns:a16="http://schemas.microsoft.com/office/drawing/2014/main" id="{CEEBEAB4-8703-374F-B379-674F37B77C5E}"/>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Our goals &amp; milestones</a:t>
            </a:r>
          </a:p>
        </p:txBody>
      </p:sp>
      <p:cxnSp>
        <p:nvCxnSpPr>
          <p:cNvPr id="10" name="Straight Connector 9">
            <a:extLst>
              <a:ext uri="{FF2B5EF4-FFF2-40B4-BE49-F238E27FC236}">
                <a16:creationId xmlns:a16="http://schemas.microsoft.com/office/drawing/2014/main" id="{D2C9BAEE-6D02-FF87-7AB1-1ADA5E453872}"/>
              </a:ext>
            </a:extLst>
          </p:cNvPr>
          <p:cNvCxnSpPr>
            <a:cxnSpLocks/>
          </p:cNvCxnSpPr>
          <p:nvPr/>
        </p:nvCxnSpPr>
        <p:spPr>
          <a:xfrm>
            <a:off x="1124909" y="1778591"/>
            <a:ext cx="0" cy="149252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AFA7BE93-9323-324B-B551-DA9A4523CDB6}"/>
              </a:ext>
            </a:extLst>
          </p:cNvPr>
          <p:cNvSpPr/>
          <p:nvPr/>
        </p:nvSpPr>
        <p:spPr>
          <a:xfrm>
            <a:off x="969501" y="1431750"/>
            <a:ext cx="310815" cy="310815"/>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6A0BD7B-5A6D-D14B-A235-0F66EB736136}"/>
              </a:ext>
            </a:extLst>
          </p:cNvPr>
          <p:cNvSpPr/>
          <p:nvPr/>
        </p:nvSpPr>
        <p:spPr>
          <a:xfrm>
            <a:off x="969498" y="1959135"/>
            <a:ext cx="310815" cy="310815"/>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E9BCA49-1F19-8942-AE84-C712B85B8CC2}"/>
              </a:ext>
            </a:extLst>
          </p:cNvPr>
          <p:cNvSpPr/>
          <p:nvPr/>
        </p:nvSpPr>
        <p:spPr>
          <a:xfrm>
            <a:off x="969497" y="2498550"/>
            <a:ext cx="310815" cy="310815"/>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7F3131D-0134-5D4C-B550-E05AE07687F7}"/>
              </a:ext>
            </a:extLst>
          </p:cNvPr>
          <p:cNvSpPr/>
          <p:nvPr/>
        </p:nvSpPr>
        <p:spPr>
          <a:xfrm>
            <a:off x="969498" y="3115704"/>
            <a:ext cx="310815" cy="310815"/>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descr="Checkmark with solid fill">
            <a:extLst>
              <a:ext uri="{FF2B5EF4-FFF2-40B4-BE49-F238E27FC236}">
                <a16:creationId xmlns:a16="http://schemas.microsoft.com/office/drawing/2014/main" id="{F4FA2E49-D7FE-FEE5-10C2-5818083F5B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3129" y="1279350"/>
            <a:ext cx="510891" cy="510891"/>
          </a:xfrm>
          <a:prstGeom prst="rect">
            <a:avLst/>
          </a:prstGeom>
        </p:spPr>
      </p:pic>
      <p:pic>
        <p:nvPicPr>
          <p:cNvPr id="39" name="Graphic 38" descr="Checkmark with solid fill">
            <a:extLst>
              <a:ext uri="{FF2B5EF4-FFF2-40B4-BE49-F238E27FC236}">
                <a16:creationId xmlns:a16="http://schemas.microsoft.com/office/drawing/2014/main" id="{25E143AB-D087-4EC9-DCFB-721BDB0BA1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3128" y="1812750"/>
            <a:ext cx="510891" cy="510891"/>
          </a:xfrm>
          <a:prstGeom prst="rect">
            <a:avLst/>
          </a:prstGeom>
        </p:spPr>
      </p:pic>
      <p:pic>
        <p:nvPicPr>
          <p:cNvPr id="40" name="Graphic 39" descr="Checkmark with solid fill">
            <a:extLst>
              <a:ext uri="{FF2B5EF4-FFF2-40B4-BE49-F238E27FC236}">
                <a16:creationId xmlns:a16="http://schemas.microsoft.com/office/drawing/2014/main" id="{5C2F9A54-C33B-0656-5E4E-E54A0CE040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3128" y="2346150"/>
            <a:ext cx="510891" cy="510891"/>
          </a:xfrm>
          <a:prstGeom prst="rect">
            <a:avLst/>
          </a:prstGeom>
        </p:spPr>
      </p:pic>
      <p:pic>
        <p:nvPicPr>
          <p:cNvPr id="42" name="Graphic 41" descr="Checkmark with solid fill">
            <a:extLst>
              <a:ext uri="{FF2B5EF4-FFF2-40B4-BE49-F238E27FC236}">
                <a16:creationId xmlns:a16="http://schemas.microsoft.com/office/drawing/2014/main" id="{6F4911E9-76B7-FCE8-47EA-AF81CD3F89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3127" y="2955750"/>
            <a:ext cx="510891" cy="510891"/>
          </a:xfrm>
          <a:prstGeom prst="rect">
            <a:avLst/>
          </a:prstGeom>
        </p:spPr>
      </p:pic>
      <p:sp>
        <p:nvSpPr>
          <p:cNvPr id="6" name="Text Placeholder 1">
            <a:extLst>
              <a:ext uri="{FF2B5EF4-FFF2-40B4-BE49-F238E27FC236}">
                <a16:creationId xmlns:a16="http://schemas.microsoft.com/office/drawing/2014/main" id="{B8AD8478-4A71-C941-075F-68BACC5B4869}"/>
              </a:ext>
            </a:extLst>
          </p:cNvPr>
          <p:cNvSpPr>
            <a:spLocks noGrp="1"/>
          </p:cNvSpPr>
          <p:nvPr>
            <p:ph type="body" sz="quarter" idx="4294967295"/>
          </p:nvPr>
        </p:nvSpPr>
        <p:spPr>
          <a:xfrm>
            <a:off x="537675" y="1278825"/>
            <a:ext cx="816633" cy="233798"/>
          </a:xfrm>
        </p:spPr>
        <p:txBody>
          <a:bodyPr/>
          <a:lstStyle/>
          <a:p>
            <a:pPr>
              <a:lnSpc>
                <a:spcPct val="80000"/>
              </a:lnSpc>
            </a:pPr>
            <a:r>
              <a:rPr lang="en-US" sz="1600" dirty="0">
                <a:latin typeface="Arial" panose="020B0604020202020204" pitchFamily="34" charset="0"/>
                <a:cs typeface="Arial" panose="020B0604020202020204" pitchFamily="34" charset="0"/>
              </a:rPr>
              <a:t>2021</a:t>
            </a:r>
            <a:endParaRPr lang="en-US" sz="2000" dirty="0">
              <a:latin typeface="Arial" panose="020B0604020202020204" pitchFamily="34" charset="0"/>
              <a:cs typeface="Arial" panose="020B0604020202020204" pitchFamily="34" charset="0"/>
            </a:endParaRPr>
          </a:p>
        </p:txBody>
      </p:sp>
      <p:sp>
        <p:nvSpPr>
          <p:cNvPr id="7" name="Text Placeholder 1">
            <a:extLst>
              <a:ext uri="{FF2B5EF4-FFF2-40B4-BE49-F238E27FC236}">
                <a16:creationId xmlns:a16="http://schemas.microsoft.com/office/drawing/2014/main" id="{378E1C4F-8886-4F1A-0D8F-FAE04AF1347B}"/>
              </a:ext>
            </a:extLst>
          </p:cNvPr>
          <p:cNvSpPr>
            <a:spLocks noGrp="1"/>
          </p:cNvSpPr>
          <p:nvPr>
            <p:ph type="body" sz="quarter" idx="4294967295"/>
          </p:nvPr>
        </p:nvSpPr>
        <p:spPr>
          <a:xfrm>
            <a:off x="524810" y="1812074"/>
            <a:ext cx="816633" cy="233798"/>
          </a:xfrm>
        </p:spPr>
        <p:txBody>
          <a:bodyPr/>
          <a:lstStyle/>
          <a:p>
            <a:pPr>
              <a:lnSpc>
                <a:spcPct val="80000"/>
              </a:lnSpc>
            </a:pPr>
            <a:r>
              <a:rPr lang="en-US" sz="1600" dirty="0">
                <a:latin typeface="Arial" panose="020B0604020202020204" pitchFamily="34" charset="0"/>
                <a:cs typeface="Arial" panose="020B0604020202020204" pitchFamily="34" charset="0"/>
              </a:rPr>
              <a:t>2022</a:t>
            </a:r>
            <a:endParaRPr lang="en-US" sz="2000" dirty="0">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08A7A573-10A6-4347-8BA4-3852AD96DE26}"/>
              </a:ext>
            </a:extLst>
          </p:cNvPr>
          <p:cNvSpPr/>
          <p:nvPr/>
        </p:nvSpPr>
        <p:spPr>
          <a:xfrm>
            <a:off x="1110780" y="3967366"/>
            <a:ext cx="3570084" cy="310814"/>
          </a:xfrm>
          <a:prstGeom prst="rect">
            <a:avLst/>
          </a:prstGeom>
          <a:solidFill>
            <a:schemeClr val="tx2">
              <a:lumMod val="60000"/>
              <a:lumOff val="40000"/>
            </a:schemeClr>
          </a:solidFill>
        </p:spPr>
        <p:txBody>
          <a:bodyPr wrap="square" lIns="72000" tIns="36000" rIns="72000" bIns="36000" anchor="ctr">
            <a:noAutofit/>
          </a:bodyPr>
          <a:lstStyle/>
          <a:p>
            <a:pPr marL="0" indent="0">
              <a:buNone/>
            </a:pPr>
            <a:r>
              <a:rPr lang="en-US" sz="1200" dirty="0">
                <a:solidFill>
                  <a:srgbClr val="FFFFFF"/>
                </a:solidFill>
                <a:latin typeface="Arial" panose="020B0604020202020204" pitchFamily="34" charset="0"/>
                <a:cs typeface="Arial" panose="020B0604020202020204" pitchFamily="34" charset="0"/>
              </a:rPr>
              <a:t>    Begin development of clinical nomogram</a:t>
            </a:r>
          </a:p>
        </p:txBody>
      </p:sp>
      <p:sp>
        <p:nvSpPr>
          <p:cNvPr id="45" name="Rectangle 44">
            <a:extLst>
              <a:ext uri="{FF2B5EF4-FFF2-40B4-BE49-F238E27FC236}">
                <a16:creationId xmlns:a16="http://schemas.microsoft.com/office/drawing/2014/main" id="{4D69E5BC-DA0A-524E-48BF-2A462EFB3B9E}"/>
              </a:ext>
            </a:extLst>
          </p:cNvPr>
          <p:cNvSpPr/>
          <p:nvPr/>
        </p:nvSpPr>
        <p:spPr>
          <a:xfrm>
            <a:off x="1100103" y="4510166"/>
            <a:ext cx="2811451" cy="310814"/>
          </a:xfrm>
          <a:prstGeom prst="rect">
            <a:avLst/>
          </a:prstGeom>
          <a:solidFill>
            <a:schemeClr val="tx2">
              <a:lumMod val="60000"/>
              <a:lumOff val="40000"/>
            </a:schemeClr>
          </a:solidFill>
        </p:spPr>
        <p:txBody>
          <a:bodyPr wrap="square" lIns="72000" tIns="36000" rIns="72000" bIns="36000" anchor="ctr">
            <a:noAutofit/>
          </a:bodyPr>
          <a:lstStyle/>
          <a:p>
            <a:pPr marL="0" indent="0">
              <a:buNone/>
            </a:pPr>
            <a:r>
              <a:rPr lang="en-US" sz="1200" dirty="0">
                <a:solidFill>
                  <a:srgbClr val="FFFFFF"/>
                </a:solidFill>
                <a:latin typeface="Arial" panose="020B0604020202020204" pitchFamily="34" charset="0"/>
                <a:cs typeface="Arial" panose="020B0604020202020204" pitchFamily="34" charset="0"/>
              </a:rPr>
              <a:t>    Development of device prototype </a:t>
            </a:r>
          </a:p>
        </p:txBody>
      </p:sp>
      <p:sp>
        <p:nvSpPr>
          <p:cNvPr id="4" name="TextBox 3">
            <a:extLst>
              <a:ext uri="{FF2B5EF4-FFF2-40B4-BE49-F238E27FC236}">
                <a16:creationId xmlns:a16="http://schemas.microsoft.com/office/drawing/2014/main" id="{281A8128-061F-DCDE-A77E-1A3853AE7858}"/>
              </a:ext>
            </a:extLst>
          </p:cNvPr>
          <p:cNvSpPr txBox="1"/>
          <p:nvPr/>
        </p:nvSpPr>
        <p:spPr>
          <a:xfrm>
            <a:off x="6172200" y="6550223"/>
            <a:ext cx="2971800" cy="307777"/>
          </a:xfrm>
          <a:prstGeom prst="rect">
            <a:avLst/>
          </a:prstGeom>
          <a:noFill/>
        </p:spPr>
        <p:txBody>
          <a:bodyPr wrap="square" rtlCol="0">
            <a:spAutoFit/>
          </a:bodyPr>
          <a:lstStyle/>
          <a:p>
            <a:pPr algn="l"/>
            <a:r>
              <a:rPr lang="en-US" sz="1400" dirty="0">
                <a:solidFill>
                  <a:schemeClr val="tx2"/>
                </a:solidFill>
                <a:latin typeface="YaleNew" panose="02000602050000020003" pitchFamily="2" charset="77"/>
              </a:rPr>
              <a:t>CONFIDENTIAL – DO NOT SHARE</a:t>
            </a:r>
          </a:p>
        </p:txBody>
      </p:sp>
      <p:cxnSp>
        <p:nvCxnSpPr>
          <p:cNvPr id="11" name="Straight Connector 10">
            <a:extLst>
              <a:ext uri="{FF2B5EF4-FFF2-40B4-BE49-F238E27FC236}">
                <a16:creationId xmlns:a16="http://schemas.microsoft.com/office/drawing/2014/main" id="{42C98335-AE9C-F25A-6ED5-55FD6B46A9DB}"/>
              </a:ext>
            </a:extLst>
          </p:cNvPr>
          <p:cNvCxnSpPr>
            <a:cxnSpLocks/>
            <a:endCxn id="12" idx="4"/>
          </p:cNvCxnSpPr>
          <p:nvPr/>
        </p:nvCxnSpPr>
        <p:spPr>
          <a:xfrm>
            <a:off x="1099463" y="4018287"/>
            <a:ext cx="11318" cy="1954038"/>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62D458B-46BF-F3F7-0E75-27D4D06520FB}"/>
              </a:ext>
            </a:extLst>
          </p:cNvPr>
          <p:cNvSpPr/>
          <p:nvPr/>
        </p:nvSpPr>
        <p:spPr>
          <a:xfrm>
            <a:off x="955373" y="3964596"/>
            <a:ext cx="310815" cy="310815"/>
          </a:xfrm>
          <a:prstGeom prst="ellipse">
            <a:avLst/>
          </a:prstGeom>
          <a:solidFill>
            <a:schemeClr val="bg1"/>
          </a:solid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959FC65-157B-226E-F362-F4679AE8B4F9}"/>
              </a:ext>
            </a:extLst>
          </p:cNvPr>
          <p:cNvSpPr/>
          <p:nvPr/>
        </p:nvSpPr>
        <p:spPr>
          <a:xfrm>
            <a:off x="954857" y="4519388"/>
            <a:ext cx="310815" cy="310815"/>
          </a:xfrm>
          <a:prstGeom prst="ellipse">
            <a:avLst/>
          </a:prstGeom>
          <a:solidFill>
            <a:schemeClr val="bg1"/>
          </a:solid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BC73E45-E7D2-4627-21C2-A255EEE1E3BD}"/>
              </a:ext>
            </a:extLst>
          </p:cNvPr>
          <p:cNvSpPr/>
          <p:nvPr/>
        </p:nvSpPr>
        <p:spPr>
          <a:xfrm>
            <a:off x="1100620" y="5055669"/>
            <a:ext cx="3428998" cy="310814"/>
          </a:xfrm>
          <a:prstGeom prst="rect">
            <a:avLst/>
          </a:prstGeom>
          <a:solidFill>
            <a:schemeClr val="tx2">
              <a:lumMod val="60000"/>
              <a:lumOff val="40000"/>
            </a:schemeClr>
          </a:solidFill>
        </p:spPr>
        <p:txBody>
          <a:bodyPr wrap="square" lIns="72000" tIns="36000" rIns="72000" bIns="36000" anchor="ctr">
            <a:noAutofit/>
          </a:bodyPr>
          <a:lstStyle/>
          <a:p>
            <a:pPr marL="0" indent="0">
              <a:buNone/>
            </a:pPr>
            <a:r>
              <a:rPr lang="en-US" sz="1200" dirty="0">
                <a:solidFill>
                  <a:srgbClr val="FFFFFF"/>
                </a:solidFill>
                <a:latin typeface="Arial" panose="020B0604020202020204" pitchFamily="34" charset="0"/>
                <a:cs typeface="Arial" panose="020B0604020202020204" pitchFamily="34" charset="0"/>
              </a:rPr>
              <a:t>    Presented at two international conferences</a:t>
            </a:r>
          </a:p>
        </p:txBody>
      </p:sp>
      <p:sp>
        <p:nvSpPr>
          <p:cNvPr id="5" name="Oval 4">
            <a:extLst>
              <a:ext uri="{FF2B5EF4-FFF2-40B4-BE49-F238E27FC236}">
                <a16:creationId xmlns:a16="http://schemas.microsoft.com/office/drawing/2014/main" id="{A29C8DD3-003D-5DA6-F786-CCCDC1D16DC9}"/>
              </a:ext>
            </a:extLst>
          </p:cNvPr>
          <p:cNvSpPr/>
          <p:nvPr/>
        </p:nvSpPr>
        <p:spPr>
          <a:xfrm>
            <a:off x="944056" y="5055669"/>
            <a:ext cx="310815" cy="310815"/>
          </a:xfrm>
          <a:prstGeom prst="ellipse">
            <a:avLst/>
          </a:prstGeom>
          <a:solidFill>
            <a:schemeClr val="bg1"/>
          </a:solid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A8C317D-02C8-CE7B-B18D-5C5C2F539D4E}"/>
              </a:ext>
            </a:extLst>
          </p:cNvPr>
          <p:cNvSpPr/>
          <p:nvPr/>
        </p:nvSpPr>
        <p:spPr>
          <a:xfrm>
            <a:off x="1110780" y="5661510"/>
            <a:ext cx="3581402" cy="310814"/>
          </a:xfrm>
          <a:prstGeom prst="rect">
            <a:avLst/>
          </a:prstGeom>
          <a:solidFill>
            <a:schemeClr val="tx2">
              <a:lumMod val="60000"/>
              <a:lumOff val="40000"/>
            </a:schemeClr>
          </a:solidFill>
        </p:spPr>
        <p:txBody>
          <a:bodyPr wrap="square" lIns="72000" tIns="36000" rIns="72000" bIns="36000" anchor="ctr">
            <a:noAutofit/>
          </a:bodyPr>
          <a:lstStyle/>
          <a:p>
            <a:pPr marL="0" indent="0">
              <a:buNone/>
            </a:pPr>
            <a:r>
              <a:rPr lang="en-US" sz="1200" dirty="0">
                <a:solidFill>
                  <a:srgbClr val="FFFFFF"/>
                </a:solidFill>
                <a:latin typeface="Arial" panose="020B0604020202020204" pitchFamily="34" charset="0"/>
                <a:cs typeface="Arial" panose="020B0604020202020204" pitchFamily="34" charset="0"/>
              </a:rPr>
              <a:t>    Begin design of patient satisfaction study</a:t>
            </a:r>
          </a:p>
        </p:txBody>
      </p:sp>
      <p:sp>
        <p:nvSpPr>
          <p:cNvPr id="12" name="Oval 11">
            <a:extLst>
              <a:ext uri="{FF2B5EF4-FFF2-40B4-BE49-F238E27FC236}">
                <a16:creationId xmlns:a16="http://schemas.microsoft.com/office/drawing/2014/main" id="{0B13E907-8BDC-105E-B84E-F3218EEFF901}"/>
              </a:ext>
            </a:extLst>
          </p:cNvPr>
          <p:cNvSpPr/>
          <p:nvPr/>
        </p:nvSpPr>
        <p:spPr>
          <a:xfrm>
            <a:off x="955373" y="5661510"/>
            <a:ext cx="310815" cy="310815"/>
          </a:xfrm>
          <a:prstGeom prst="ellipse">
            <a:avLst/>
          </a:prstGeom>
          <a:solidFill>
            <a:schemeClr val="bg1"/>
          </a:solid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descr="Checkmark with solid fill">
            <a:extLst>
              <a:ext uri="{FF2B5EF4-FFF2-40B4-BE49-F238E27FC236}">
                <a16:creationId xmlns:a16="http://schemas.microsoft.com/office/drawing/2014/main" id="{9BD69A2C-6A2C-628F-4BAE-318D5C5272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4691" y="3811798"/>
            <a:ext cx="510891" cy="510891"/>
          </a:xfrm>
          <a:prstGeom prst="rect">
            <a:avLst/>
          </a:prstGeom>
        </p:spPr>
      </p:pic>
      <p:pic>
        <p:nvPicPr>
          <p:cNvPr id="24" name="Graphic 23" descr="Checkmark with solid fill">
            <a:extLst>
              <a:ext uri="{FF2B5EF4-FFF2-40B4-BE49-F238E27FC236}">
                <a16:creationId xmlns:a16="http://schemas.microsoft.com/office/drawing/2014/main" id="{9EA9CD77-02BB-5BD9-05ED-D7CCF3B57C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4691" y="4368105"/>
            <a:ext cx="510891" cy="510891"/>
          </a:xfrm>
          <a:prstGeom prst="rect">
            <a:avLst/>
          </a:prstGeom>
        </p:spPr>
      </p:pic>
      <p:pic>
        <p:nvPicPr>
          <p:cNvPr id="25" name="Graphic 24" descr="Checkmark with solid fill">
            <a:extLst>
              <a:ext uri="{FF2B5EF4-FFF2-40B4-BE49-F238E27FC236}">
                <a16:creationId xmlns:a16="http://schemas.microsoft.com/office/drawing/2014/main" id="{BD3FDD7F-4954-D36A-AE6C-8D36B08CD8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4691" y="4901505"/>
            <a:ext cx="510891" cy="510891"/>
          </a:xfrm>
          <a:prstGeom prst="rect">
            <a:avLst/>
          </a:prstGeom>
        </p:spPr>
      </p:pic>
      <p:pic>
        <p:nvPicPr>
          <p:cNvPr id="26" name="Graphic 25" descr="Checkmark with solid fill">
            <a:extLst>
              <a:ext uri="{FF2B5EF4-FFF2-40B4-BE49-F238E27FC236}">
                <a16:creationId xmlns:a16="http://schemas.microsoft.com/office/drawing/2014/main" id="{1B8F18A6-16D2-EB77-0A95-A145DF3348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4691" y="5488596"/>
            <a:ext cx="510891" cy="510891"/>
          </a:xfrm>
          <a:prstGeom prst="rect">
            <a:avLst/>
          </a:prstGeom>
        </p:spPr>
      </p:pic>
      <p:sp>
        <p:nvSpPr>
          <p:cNvPr id="8" name="Text Placeholder 1">
            <a:extLst>
              <a:ext uri="{FF2B5EF4-FFF2-40B4-BE49-F238E27FC236}">
                <a16:creationId xmlns:a16="http://schemas.microsoft.com/office/drawing/2014/main" id="{3F2E2355-3F1F-1381-31A1-238E9F75D664}"/>
              </a:ext>
            </a:extLst>
          </p:cNvPr>
          <p:cNvSpPr>
            <a:spLocks noGrp="1"/>
          </p:cNvSpPr>
          <p:nvPr>
            <p:ph type="body" sz="quarter" idx="4294967295"/>
          </p:nvPr>
        </p:nvSpPr>
        <p:spPr>
          <a:xfrm>
            <a:off x="524809" y="3711059"/>
            <a:ext cx="3570084" cy="211798"/>
          </a:xfrm>
        </p:spPr>
        <p:txBody>
          <a:bodyPr/>
          <a:lstStyle/>
          <a:p>
            <a:pPr>
              <a:lnSpc>
                <a:spcPct val="80000"/>
              </a:lnSpc>
            </a:pPr>
            <a:r>
              <a:rPr lang="en-US" sz="1600" dirty="0">
                <a:latin typeface="Arial" panose="020B0604020202020204" pitchFamily="34" charset="0"/>
                <a:cs typeface="Arial" panose="020B0604020202020204" pitchFamily="34" charset="0"/>
              </a:rPr>
              <a:t>2023 – July – November (5 months)          </a:t>
            </a:r>
            <a:endParaRPr lang="en-US" sz="2000" dirty="0">
              <a:latin typeface="Arial" panose="020B060402020202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43AAB6EB-665E-50F4-9C2D-423F0B1C1909}"/>
              </a:ext>
            </a:extLst>
          </p:cNvPr>
          <p:cNvGrpSpPr/>
          <p:nvPr/>
        </p:nvGrpSpPr>
        <p:grpSpPr>
          <a:xfrm>
            <a:off x="5205917" y="-88759"/>
            <a:ext cx="4014283" cy="6946759"/>
            <a:chOff x="5205917" y="-88759"/>
            <a:chExt cx="4014283" cy="6946759"/>
          </a:xfrm>
        </p:grpSpPr>
        <p:pic>
          <p:nvPicPr>
            <p:cNvPr id="20" name="Picture 19" descr="A person and person holding a large check&#10;&#10;Description automatically generated">
              <a:extLst>
                <a:ext uri="{FF2B5EF4-FFF2-40B4-BE49-F238E27FC236}">
                  <a16:creationId xmlns:a16="http://schemas.microsoft.com/office/drawing/2014/main" id="{160F1F3F-F78F-0A5E-CE06-DEC24F1FBA9C}"/>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81000"/>
                      </a14:imgEffect>
                    </a14:imgLayer>
                  </a14:imgProps>
                </a:ext>
              </a:extLst>
            </a:blip>
            <a:srcRect l="12365" r="19715" b="12729"/>
            <a:stretch/>
          </p:blipFill>
          <p:spPr>
            <a:xfrm>
              <a:off x="5217236" y="1"/>
              <a:ext cx="4002964" cy="6857999"/>
            </a:xfrm>
            <a:prstGeom prst="rect">
              <a:avLst/>
            </a:prstGeom>
          </p:spPr>
        </p:pic>
        <p:sp>
          <p:nvSpPr>
            <p:cNvPr id="33" name="Rectangle 32">
              <a:extLst>
                <a:ext uri="{FF2B5EF4-FFF2-40B4-BE49-F238E27FC236}">
                  <a16:creationId xmlns:a16="http://schemas.microsoft.com/office/drawing/2014/main" id="{E93D75D9-0779-A8D3-E457-463F58C023D0}"/>
                </a:ext>
              </a:extLst>
            </p:cNvPr>
            <p:cNvSpPr/>
            <p:nvPr/>
          </p:nvSpPr>
          <p:spPr>
            <a:xfrm>
              <a:off x="5205917" y="0"/>
              <a:ext cx="4014283" cy="1222239"/>
            </a:xfrm>
            <a:prstGeom prst="rect">
              <a:avLst/>
            </a:prstGeom>
            <a:solidFill>
              <a:schemeClr val="tx1">
                <a:alpha val="69172"/>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32" name="Picture 2" descr="Arts | Yale Ventures">
              <a:extLst>
                <a:ext uri="{FF2B5EF4-FFF2-40B4-BE49-F238E27FC236}">
                  <a16:creationId xmlns:a16="http://schemas.microsoft.com/office/drawing/2014/main" id="{3438AC78-96AE-F21B-215D-B030693B2F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62079" y="-88759"/>
              <a:ext cx="3329521" cy="131099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6124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27" grpId="0" animBg="1"/>
      <p:bldP spid="28" grpId="0" animBg="1"/>
      <p:bldP spid="44" grpId="0" animBg="1"/>
      <p:bldP spid="45" grpId="0" animBg="1"/>
      <p:bldP spid="2"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EBEAB4-8703-374F-B379-674F37B77C5E}"/>
              </a:ext>
            </a:extLst>
          </p:cNvPr>
          <p:cNvSpPr>
            <a:spLocks noGrp="1"/>
          </p:cNvSpPr>
          <p:nvPr>
            <p:ph type="title"/>
          </p:nvPr>
        </p:nvSpPr>
        <p:spPr/>
        <p:txBody>
          <a:bodyPr/>
          <a:lstStyle/>
          <a:p>
            <a:r>
              <a:rPr lang="en-US" sz="3000" dirty="0">
                <a:latin typeface="Arial" panose="020B0604020202020204" pitchFamily="34" charset="0"/>
                <a:cs typeface="Arial" panose="020B0604020202020204" pitchFamily="34" charset="0"/>
              </a:rPr>
              <a:t>Development and testing of device prototypes</a:t>
            </a:r>
          </a:p>
        </p:txBody>
      </p:sp>
      <p:pic>
        <p:nvPicPr>
          <p:cNvPr id="2" name="Picture 1">
            <a:extLst>
              <a:ext uri="{FF2B5EF4-FFF2-40B4-BE49-F238E27FC236}">
                <a16:creationId xmlns:a16="http://schemas.microsoft.com/office/drawing/2014/main" id="{26582A62-2020-479A-985B-FE8591E88E9E}"/>
              </a:ext>
            </a:extLst>
          </p:cNvPr>
          <p:cNvPicPr>
            <a:picLocks noChangeAspect="1"/>
          </p:cNvPicPr>
          <p:nvPr/>
        </p:nvPicPr>
        <p:blipFill>
          <a:blip r:embed="rId3"/>
          <a:stretch>
            <a:fillRect/>
          </a:stretch>
        </p:blipFill>
        <p:spPr>
          <a:xfrm>
            <a:off x="3505200" y="1411202"/>
            <a:ext cx="5440210" cy="2739430"/>
          </a:xfrm>
          <a:prstGeom prst="rect">
            <a:avLst/>
          </a:prstGeom>
        </p:spPr>
      </p:pic>
      <p:sp>
        <p:nvSpPr>
          <p:cNvPr id="5" name="Text Placeholder 1">
            <a:extLst>
              <a:ext uri="{FF2B5EF4-FFF2-40B4-BE49-F238E27FC236}">
                <a16:creationId xmlns:a16="http://schemas.microsoft.com/office/drawing/2014/main" id="{D2C5E061-C145-294F-4A33-9C8F577FFA0A}"/>
              </a:ext>
            </a:extLst>
          </p:cNvPr>
          <p:cNvSpPr>
            <a:spLocks noGrp="1"/>
          </p:cNvSpPr>
          <p:nvPr>
            <p:ph type="body" sz="quarter" idx="4294967295"/>
          </p:nvPr>
        </p:nvSpPr>
        <p:spPr>
          <a:xfrm>
            <a:off x="609600" y="1676401"/>
            <a:ext cx="2895600" cy="4238896"/>
          </a:xfrm>
        </p:spPr>
        <p:txBody>
          <a:bodyPr/>
          <a:lstStyle/>
          <a:p>
            <a:pPr marL="285750" indent="-285750">
              <a:lnSpc>
                <a:spcPct val="100000"/>
              </a:lnSpc>
              <a:spcBef>
                <a:spcPts val="1200"/>
              </a:spcBef>
              <a:buFont typeface="Arial" panose="020B0604020202020204" pitchFamily="34" charset="0"/>
              <a:buChar char="•"/>
            </a:pPr>
            <a:r>
              <a:rPr lang="en-US" sz="1600" dirty="0">
                <a:latin typeface="Arial" panose="020B0604020202020204" pitchFamily="34" charset="0"/>
                <a:cs typeface="Arial" panose="020B0604020202020204" pitchFamily="34" charset="0"/>
              </a:rPr>
              <a:t>Goal for wearable device was </a:t>
            </a:r>
            <a:r>
              <a:rPr lang="en-US" sz="1600" b="1" dirty="0">
                <a:latin typeface="Arial" panose="020B0604020202020204" pitchFamily="34" charset="0"/>
                <a:cs typeface="Arial" panose="020B0604020202020204" pitchFamily="34" charset="0"/>
              </a:rPr>
              <a:t>patient comfort, potential for remote monitoring, and improvement in the algorithm</a:t>
            </a:r>
            <a:endParaRPr lang="en-US" sz="1600" dirty="0">
              <a:latin typeface="Arial" panose="020B0604020202020204" pitchFamily="34" charset="0"/>
              <a:cs typeface="Arial" panose="020B0604020202020204" pitchFamily="34" charset="0"/>
            </a:endParaRPr>
          </a:p>
          <a:p>
            <a:pPr marL="285750" indent="-285750">
              <a:lnSpc>
                <a:spcPct val="100000"/>
              </a:lnSpc>
              <a:spcBef>
                <a:spcPts val="1200"/>
              </a:spcBef>
              <a:buFont typeface="Arial" panose="020B0604020202020204" pitchFamily="34" charset="0"/>
              <a:buChar char="•"/>
            </a:pPr>
            <a:r>
              <a:rPr lang="en-US" sz="1600" dirty="0">
                <a:latin typeface="Arial" panose="020B0604020202020204" pitchFamily="34" charset="0"/>
                <a:cs typeface="Arial" panose="020B0604020202020204" pitchFamily="34" charset="0"/>
              </a:rPr>
              <a:t>Inspiration for the device came from the combination of two existing products: wearable EEG monitoring caps and maternity support belts</a:t>
            </a:r>
          </a:p>
        </p:txBody>
      </p:sp>
      <p:sp>
        <p:nvSpPr>
          <p:cNvPr id="6" name="Rectangle 5">
            <a:extLst>
              <a:ext uri="{FF2B5EF4-FFF2-40B4-BE49-F238E27FC236}">
                <a16:creationId xmlns:a16="http://schemas.microsoft.com/office/drawing/2014/main" id="{BBF38F72-49C5-F765-F3FE-C7A204585172}"/>
              </a:ext>
            </a:extLst>
          </p:cNvPr>
          <p:cNvSpPr/>
          <p:nvPr/>
        </p:nvSpPr>
        <p:spPr>
          <a:xfrm>
            <a:off x="1143000" y="4852855"/>
            <a:ext cx="3663338" cy="13432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7475"/>
            <a:r>
              <a:rPr lang="en-US" sz="2200" dirty="0">
                <a:latin typeface="Arial" panose="020B0604020202020204" pitchFamily="34" charset="0"/>
                <a:cs typeface="Arial" panose="020B0604020202020204" pitchFamily="34" charset="0"/>
              </a:rPr>
              <a:t>We have worked through four prototypes with significant improvements. </a:t>
            </a:r>
          </a:p>
        </p:txBody>
      </p:sp>
      <p:pic>
        <p:nvPicPr>
          <p:cNvPr id="8" name="Picture 7" descr="A black and white drawing of a keyboard&#10;&#10;Description automatically generated">
            <a:extLst>
              <a:ext uri="{FF2B5EF4-FFF2-40B4-BE49-F238E27FC236}">
                <a16:creationId xmlns:a16="http://schemas.microsoft.com/office/drawing/2014/main" id="{493EC385-F2D8-3D50-B11E-DDF3BA52D743}"/>
              </a:ext>
            </a:extLst>
          </p:cNvPr>
          <p:cNvPicPr>
            <a:picLocks noChangeAspect="1"/>
          </p:cNvPicPr>
          <p:nvPr/>
        </p:nvPicPr>
        <p:blipFill rotWithShape="1">
          <a:blip r:embed="rId4"/>
          <a:srcRect l="29934" t="15396" r="25948" b="29292"/>
          <a:stretch/>
        </p:blipFill>
        <p:spPr>
          <a:xfrm>
            <a:off x="5143501" y="4132000"/>
            <a:ext cx="3429000" cy="2418223"/>
          </a:xfrm>
          <a:prstGeom prst="rect">
            <a:avLst/>
          </a:prstGeom>
        </p:spPr>
      </p:pic>
    </p:spTree>
    <p:extLst>
      <p:ext uri="{BB962C8B-B14F-4D97-AF65-F5344CB8AC3E}">
        <p14:creationId xmlns:p14="http://schemas.microsoft.com/office/powerpoint/2010/main" val="199672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EBEAB4-8703-374F-B379-674F37B77C5E}"/>
              </a:ext>
            </a:extLst>
          </p:cNvPr>
          <p:cNvSpPr>
            <a:spLocks noGrp="1"/>
          </p:cNvSpPr>
          <p:nvPr>
            <p:ph type="title"/>
          </p:nvPr>
        </p:nvSpPr>
        <p:spPr/>
        <p:txBody>
          <a:bodyPr/>
          <a:lstStyle/>
          <a:p>
            <a:r>
              <a:rPr lang="en-US" sz="3000" dirty="0">
                <a:latin typeface="Arial" panose="020B0604020202020204" pitchFamily="34" charset="0"/>
                <a:cs typeface="Arial" panose="020B0604020202020204" pitchFamily="34" charset="0"/>
              </a:rPr>
              <a:t>Development and testing of device prototypes</a:t>
            </a:r>
          </a:p>
        </p:txBody>
      </p:sp>
      <p:sp>
        <p:nvSpPr>
          <p:cNvPr id="5" name="Text Placeholder 1">
            <a:extLst>
              <a:ext uri="{FF2B5EF4-FFF2-40B4-BE49-F238E27FC236}">
                <a16:creationId xmlns:a16="http://schemas.microsoft.com/office/drawing/2014/main" id="{D2C5E061-C145-294F-4A33-9C8F577FFA0A}"/>
              </a:ext>
            </a:extLst>
          </p:cNvPr>
          <p:cNvSpPr>
            <a:spLocks noGrp="1"/>
          </p:cNvSpPr>
          <p:nvPr>
            <p:ph type="body" sz="quarter" idx="4294967295"/>
          </p:nvPr>
        </p:nvSpPr>
        <p:spPr>
          <a:xfrm>
            <a:off x="268267" y="4177738"/>
            <a:ext cx="2667000" cy="2257697"/>
          </a:xfrm>
        </p:spPr>
        <p:txBody>
          <a:bodyPr/>
          <a:lstStyle/>
          <a:p>
            <a:pPr algn="ctr">
              <a:lnSpc>
                <a:spcPct val="100000"/>
              </a:lnSpc>
              <a:spcBef>
                <a:spcPts val="1200"/>
              </a:spcBef>
            </a:pPr>
            <a:r>
              <a:rPr lang="en-US" sz="1600" b="1" dirty="0">
                <a:latin typeface="Arial" panose="020B0604020202020204" pitchFamily="34" charset="0"/>
                <a:cs typeface="Arial" panose="020B0604020202020204" pitchFamily="34" charset="0"/>
              </a:rPr>
              <a:t>Version 1 &amp; 2</a:t>
            </a:r>
          </a:p>
          <a:p>
            <a:pPr>
              <a:lnSpc>
                <a:spcPct val="100000"/>
              </a:lnSpc>
              <a:spcBef>
                <a:spcPts val="1200"/>
              </a:spcBef>
            </a:pPr>
            <a:r>
              <a:rPr lang="en-US" sz="1600" dirty="0">
                <a:latin typeface="Arial" panose="020B0604020202020204" pitchFamily="34" charset="0"/>
                <a:cs typeface="Arial" panose="020B0604020202020204" pitchFamily="34" charset="0"/>
              </a:rPr>
              <a:t>3D-printing of original sketch using thermoplastic polyurethane (TPU) which was remade using a more flexible material and thinner material to be able to conform to a maternity belt. </a:t>
            </a:r>
          </a:p>
          <a:p>
            <a:pPr>
              <a:lnSpc>
                <a:spcPct val="100000"/>
              </a:lnSpc>
              <a:spcBef>
                <a:spcPts val="1200"/>
              </a:spcBef>
            </a:pPr>
            <a:endParaRPr lang="en-US" sz="1600" dirty="0">
              <a:latin typeface="Arial" panose="020B0604020202020204" pitchFamily="34" charset="0"/>
              <a:cs typeface="Arial" panose="020B0604020202020204" pitchFamily="34" charset="0"/>
            </a:endParaRPr>
          </a:p>
        </p:txBody>
      </p:sp>
      <p:pic>
        <p:nvPicPr>
          <p:cNvPr id="8" name="Picture 7" descr="A grey plastic object with holes&#10;&#10;Description automatically generated with medium confidence">
            <a:extLst>
              <a:ext uri="{FF2B5EF4-FFF2-40B4-BE49-F238E27FC236}">
                <a16:creationId xmlns:a16="http://schemas.microsoft.com/office/drawing/2014/main" id="{2B88FD64-E720-2738-7EF5-FEC6A19D7576}"/>
              </a:ext>
            </a:extLst>
          </p:cNvPr>
          <p:cNvPicPr>
            <a:picLocks noChangeAspect="1"/>
          </p:cNvPicPr>
          <p:nvPr/>
        </p:nvPicPr>
        <p:blipFill rotWithShape="1">
          <a:blip r:embed="rId3"/>
          <a:srcRect l="18954" t="12745" r="8000" b="18628"/>
          <a:stretch/>
        </p:blipFill>
        <p:spPr>
          <a:xfrm rot="16200000">
            <a:off x="465634" y="901254"/>
            <a:ext cx="1388022" cy="1738756"/>
          </a:xfrm>
          <a:prstGeom prst="rect">
            <a:avLst/>
          </a:prstGeom>
        </p:spPr>
      </p:pic>
      <p:pic>
        <p:nvPicPr>
          <p:cNvPr id="10" name="Picture 9" descr="A white square object with holes&#10;&#10;Description automatically generated">
            <a:extLst>
              <a:ext uri="{FF2B5EF4-FFF2-40B4-BE49-F238E27FC236}">
                <a16:creationId xmlns:a16="http://schemas.microsoft.com/office/drawing/2014/main" id="{C9667DB2-2D2D-5A0C-E0ED-4EF59934ED43}"/>
              </a:ext>
            </a:extLst>
          </p:cNvPr>
          <p:cNvPicPr>
            <a:picLocks noChangeAspect="1"/>
          </p:cNvPicPr>
          <p:nvPr/>
        </p:nvPicPr>
        <p:blipFill rotWithShape="1">
          <a:blip r:embed="rId4"/>
          <a:srcRect l="18954" t="23529" r="16172" b="13726"/>
          <a:stretch/>
        </p:blipFill>
        <p:spPr>
          <a:xfrm rot="16200000">
            <a:off x="1262024" y="2241036"/>
            <a:ext cx="1388023" cy="1789967"/>
          </a:xfrm>
          <a:prstGeom prst="rect">
            <a:avLst/>
          </a:prstGeom>
        </p:spPr>
      </p:pic>
      <p:sp>
        <p:nvSpPr>
          <p:cNvPr id="11" name="Text Placeholder 1">
            <a:extLst>
              <a:ext uri="{FF2B5EF4-FFF2-40B4-BE49-F238E27FC236}">
                <a16:creationId xmlns:a16="http://schemas.microsoft.com/office/drawing/2014/main" id="{F6E3707B-248B-BAB9-65B1-CD9234BA65AD}"/>
              </a:ext>
            </a:extLst>
          </p:cNvPr>
          <p:cNvSpPr>
            <a:spLocks noGrp="1"/>
          </p:cNvSpPr>
          <p:nvPr>
            <p:ph type="body" sz="quarter" idx="4294967295"/>
          </p:nvPr>
        </p:nvSpPr>
        <p:spPr>
          <a:xfrm>
            <a:off x="3178343" y="4177739"/>
            <a:ext cx="2667000" cy="2257697"/>
          </a:xfrm>
        </p:spPr>
        <p:txBody>
          <a:bodyPr/>
          <a:lstStyle/>
          <a:p>
            <a:pPr algn="ctr">
              <a:lnSpc>
                <a:spcPct val="100000"/>
              </a:lnSpc>
              <a:spcBef>
                <a:spcPts val="1200"/>
              </a:spcBef>
            </a:pPr>
            <a:r>
              <a:rPr lang="en-US" sz="1600" b="1" dirty="0">
                <a:latin typeface="Arial" panose="020B0604020202020204" pitchFamily="34" charset="0"/>
                <a:cs typeface="Arial" panose="020B0604020202020204" pitchFamily="34" charset="0"/>
              </a:rPr>
              <a:t>Version 3</a:t>
            </a:r>
          </a:p>
          <a:p>
            <a:pPr>
              <a:lnSpc>
                <a:spcPct val="100000"/>
              </a:lnSpc>
              <a:spcBef>
                <a:spcPts val="1200"/>
              </a:spcBef>
            </a:pPr>
            <a:r>
              <a:rPr lang="en-US" sz="1600" dirty="0">
                <a:latin typeface="Arial" panose="020B0604020202020204" pitchFamily="34" charset="0"/>
                <a:cs typeface="Arial" panose="020B0604020202020204" pitchFamily="34" charset="0"/>
              </a:rPr>
              <a:t>Printed using thermoplastic </a:t>
            </a:r>
            <a:r>
              <a:rPr lang="en-US" sz="1600" dirty="0" err="1">
                <a:latin typeface="Arial" panose="020B0604020202020204" pitchFamily="34" charset="0"/>
                <a:cs typeface="Arial" panose="020B0604020202020204" pitchFamily="34" charset="0"/>
              </a:rPr>
              <a:t>elastometer</a:t>
            </a:r>
            <a:r>
              <a:rPr lang="en-US" sz="1600" dirty="0">
                <a:latin typeface="Arial" panose="020B0604020202020204" pitchFamily="34" charset="0"/>
                <a:cs typeface="Arial" panose="020B0604020202020204" pitchFamily="34" charset="0"/>
              </a:rPr>
              <a:t> (TPE) for increased flexibility but the material was porous (difficult to clean between patients from the electrodes gel) </a:t>
            </a:r>
          </a:p>
          <a:p>
            <a:pPr>
              <a:lnSpc>
                <a:spcPct val="100000"/>
              </a:lnSpc>
              <a:spcBef>
                <a:spcPts val="1200"/>
              </a:spcBef>
            </a:pPr>
            <a:endParaRPr lang="en-US" sz="1600" dirty="0">
              <a:latin typeface="Arial" panose="020B0604020202020204" pitchFamily="34" charset="0"/>
              <a:cs typeface="Arial" panose="020B0604020202020204" pitchFamily="34" charset="0"/>
            </a:endParaRPr>
          </a:p>
        </p:txBody>
      </p:sp>
      <p:sp>
        <p:nvSpPr>
          <p:cNvPr id="12" name="Text Placeholder 1">
            <a:extLst>
              <a:ext uri="{FF2B5EF4-FFF2-40B4-BE49-F238E27FC236}">
                <a16:creationId xmlns:a16="http://schemas.microsoft.com/office/drawing/2014/main" id="{99A2E324-8309-6A91-2080-576DA5A2ABB8}"/>
              </a:ext>
            </a:extLst>
          </p:cNvPr>
          <p:cNvSpPr>
            <a:spLocks noGrp="1"/>
          </p:cNvSpPr>
          <p:nvPr>
            <p:ph type="body" sz="quarter" idx="4294967295"/>
          </p:nvPr>
        </p:nvSpPr>
        <p:spPr>
          <a:xfrm>
            <a:off x="6154228" y="4219303"/>
            <a:ext cx="2667000" cy="2257697"/>
          </a:xfrm>
        </p:spPr>
        <p:txBody>
          <a:bodyPr/>
          <a:lstStyle/>
          <a:p>
            <a:pPr algn="ctr">
              <a:lnSpc>
                <a:spcPct val="100000"/>
              </a:lnSpc>
              <a:spcBef>
                <a:spcPts val="1200"/>
              </a:spcBef>
            </a:pPr>
            <a:r>
              <a:rPr lang="en-US" sz="1600" b="1" dirty="0">
                <a:latin typeface="Arial" panose="020B0604020202020204" pitchFamily="34" charset="0"/>
                <a:cs typeface="Arial" panose="020B0604020202020204" pitchFamily="34" charset="0"/>
              </a:rPr>
              <a:t>Version 4</a:t>
            </a:r>
          </a:p>
          <a:p>
            <a:pPr>
              <a:lnSpc>
                <a:spcPct val="100000"/>
              </a:lnSpc>
              <a:spcBef>
                <a:spcPts val="1200"/>
              </a:spcBef>
            </a:pPr>
            <a:r>
              <a:rPr lang="en-US" sz="1600" dirty="0">
                <a:latin typeface="Arial" panose="020B0604020202020204" pitchFamily="34" charset="0"/>
                <a:cs typeface="Arial" panose="020B0604020202020204" pitchFamily="34" charset="0"/>
              </a:rPr>
              <a:t>Re-made using silicone with ideal flexibility but with difficult keeping electrodes in place. Flexible tubing was used to secure electrodes as a solution. </a:t>
            </a:r>
          </a:p>
        </p:txBody>
      </p:sp>
      <p:pic>
        <p:nvPicPr>
          <p:cNvPr id="16" name="Picture 15">
            <a:extLst>
              <a:ext uri="{FF2B5EF4-FFF2-40B4-BE49-F238E27FC236}">
                <a16:creationId xmlns:a16="http://schemas.microsoft.com/office/drawing/2014/main" id="{FF67B28C-8E48-2D2A-7CE4-D529E388500C}"/>
              </a:ext>
            </a:extLst>
          </p:cNvPr>
          <p:cNvPicPr>
            <a:picLocks noChangeAspect="1"/>
          </p:cNvPicPr>
          <p:nvPr/>
        </p:nvPicPr>
        <p:blipFill rotWithShape="1">
          <a:blip r:embed="rId5"/>
          <a:srcRect t="8000"/>
          <a:stretch/>
        </p:blipFill>
        <p:spPr>
          <a:xfrm>
            <a:off x="3178344" y="1107205"/>
            <a:ext cx="1818834" cy="1254995"/>
          </a:xfrm>
          <a:prstGeom prst="rect">
            <a:avLst/>
          </a:prstGeom>
        </p:spPr>
      </p:pic>
      <p:pic>
        <p:nvPicPr>
          <p:cNvPr id="20" name="Picture 19" descr="A hand holding a white object with wires attached&#10;&#10;Description automatically generated">
            <a:extLst>
              <a:ext uri="{FF2B5EF4-FFF2-40B4-BE49-F238E27FC236}">
                <a16:creationId xmlns:a16="http://schemas.microsoft.com/office/drawing/2014/main" id="{D737B69E-1CB0-F7C1-CB3B-65CAFEB02325}"/>
              </a:ext>
            </a:extLst>
          </p:cNvPr>
          <p:cNvPicPr>
            <a:picLocks noChangeAspect="1"/>
          </p:cNvPicPr>
          <p:nvPr/>
        </p:nvPicPr>
        <p:blipFill rotWithShape="1">
          <a:blip r:embed="rId6"/>
          <a:srcRect l="12225" t="32222" r="4075" b="4488"/>
          <a:stretch/>
        </p:blipFill>
        <p:spPr>
          <a:xfrm>
            <a:off x="4173911" y="1763149"/>
            <a:ext cx="1536812" cy="1549417"/>
          </a:xfrm>
          <a:prstGeom prst="rect">
            <a:avLst/>
          </a:prstGeom>
        </p:spPr>
      </p:pic>
      <p:pic>
        <p:nvPicPr>
          <p:cNvPr id="22" name="Picture 21" descr="A blue and white device with holes&#10;&#10;Description automatically generated">
            <a:extLst>
              <a:ext uri="{FF2B5EF4-FFF2-40B4-BE49-F238E27FC236}">
                <a16:creationId xmlns:a16="http://schemas.microsoft.com/office/drawing/2014/main" id="{45ABEB9F-5C71-8EF8-CE8C-F14A26EBD6D5}"/>
              </a:ext>
            </a:extLst>
          </p:cNvPr>
          <p:cNvPicPr>
            <a:picLocks noChangeAspect="1"/>
          </p:cNvPicPr>
          <p:nvPr/>
        </p:nvPicPr>
        <p:blipFill rotWithShape="1">
          <a:blip r:embed="rId7"/>
          <a:srcRect t="9351" b="12404"/>
          <a:stretch/>
        </p:blipFill>
        <p:spPr>
          <a:xfrm>
            <a:off x="3280184" y="3291784"/>
            <a:ext cx="2525301" cy="731317"/>
          </a:xfrm>
          <a:prstGeom prst="rect">
            <a:avLst/>
          </a:prstGeom>
        </p:spPr>
      </p:pic>
      <p:pic>
        <p:nvPicPr>
          <p:cNvPr id="28" name="Picture 27" descr="A hand holding a white object&#10;&#10;Description automatically generated">
            <a:extLst>
              <a:ext uri="{FF2B5EF4-FFF2-40B4-BE49-F238E27FC236}">
                <a16:creationId xmlns:a16="http://schemas.microsoft.com/office/drawing/2014/main" id="{EE4BC7AD-0D17-961C-A26F-EC8FC79FF9A6}"/>
              </a:ext>
            </a:extLst>
          </p:cNvPr>
          <p:cNvPicPr>
            <a:picLocks noChangeAspect="1"/>
          </p:cNvPicPr>
          <p:nvPr/>
        </p:nvPicPr>
        <p:blipFill rotWithShape="1">
          <a:blip r:embed="rId8"/>
          <a:srcRect l="23860" t="16667" r="8519" b="14707"/>
          <a:stretch/>
        </p:blipFill>
        <p:spPr>
          <a:xfrm rot="16200000">
            <a:off x="6534095" y="786427"/>
            <a:ext cx="1549415" cy="2096593"/>
          </a:xfrm>
          <a:prstGeom prst="rect">
            <a:avLst/>
          </a:prstGeom>
        </p:spPr>
      </p:pic>
      <p:pic>
        <p:nvPicPr>
          <p:cNvPr id="29" name="Picture 28" descr="A close-up of a device&#10;&#10;Description automatically generated">
            <a:extLst>
              <a:ext uri="{FF2B5EF4-FFF2-40B4-BE49-F238E27FC236}">
                <a16:creationId xmlns:a16="http://schemas.microsoft.com/office/drawing/2014/main" id="{E6F579BB-493A-8656-F4F3-274A17596E27}"/>
              </a:ext>
            </a:extLst>
          </p:cNvPr>
          <p:cNvPicPr>
            <a:picLocks noChangeAspect="1"/>
          </p:cNvPicPr>
          <p:nvPr/>
        </p:nvPicPr>
        <p:blipFill rotWithShape="1">
          <a:blip r:embed="rId9"/>
          <a:srcRect b="30000"/>
          <a:stretch/>
        </p:blipFill>
        <p:spPr>
          <a:xfrm>
            <a:off x="6706290" y="2464643"/>
            <a:ext cx="2223659" cy="1662063"/>
          </a:xfrm>
          <a:prstGeom prst="rect">
            <a:avLst/>
          </a:prstGeom>
        </p:spPr>
      </p:pic>
    </p:spTree>
    <p:extLst>
      <p:ext uri="{BB962C8B-B14F-4D97-AF65-F5344CB8AC3E}">
        <p14:creationId xmlns:p14="http://schemas.microsoft.com/office/powerpoint/2010/main" val="236208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1" grpId="0" uiExpand="1" build="p"/>
      <p:bldP spid="12" grpId="0" uiExpand="1" build="p"/>
    </p:bldLst>
  </p:timing>
</p:sld>
</file>

<file path=ppt/theme/theme1.xml><?xml version="1.0" encoding="utf-8"?>
<a:theme xmlns:a="http://schemas.openxmlformats.org/drawingml/2006/main" name="Content Slide- Master">
  <a:themeElements>
    <a:clrScheme name="New YSM Webcolors- 1-12-2020">
      <a:dk1>
        <a:srgbClr val="000000"/>
      </a:dk1>
      <a:lt1>
        <a:srgbClr val="FFFFFF"/>
      </a:lt1>
      <a:dk2>
        <a:srgbClr val="224570"/>
      </a:dk2>
      <a:lt2>
        <a:srgbClr val="E7E6E6"/>
      </a:lt2>
      <a:accent1>
        <a:srgbClr val="1271E3"/>
      </a:accent1>
      <a:accent2>
        <a:srgbClr val="E96051"/>
      </a:accent2>
      <a:accent3>
        <a:srgbClr val="71939C"/>
      </a:accent3>
      <a:accent4>
        <a:srgbClr val="444C57"/>
      </a:accent4>
      <a:accent5>
        <a:srgbClr val="FFB833"/>
      </a:accent5>
      <a:accent6>
        <a:srgbClr val="3BB3E5"/>
      </a:accent6>
      <a:hlink>
        <a:srgbClr val="4B617C"/>
      </a:hlink>
      <a:folHlink>
        <a:srgbClr val="B3E7F8"/>
      </a:folHlink>
    </a:clrScheme>
    <a:fontScheme name="Custom 2">
      <a:majorFont>
        <a:latin typeface="Times New Roman"/>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solidFill>
              <a:schemeClr val="tx2"/>
            </a:solidFill>
            <a:latin typeface="+mn-lt"/>
          </a:defRPr>
        </a:defPPr>
      </a:lstStyle>
    </a:txDef>
  </a:objectDefaults>
  <a:extraClrSchemeLst/>
  <a:extLst>
    <a:ext uri="{05A4C25C-085E-4340-85A3-A5531E510DB2}">
      <thm15:themeFamily xmlns:thm15="http://schemas.microsoft.com/office/thememl/2012/main" name="Presentation26" id="{AE23C7B2-4889-7143-91C7-C9D076B9C18C}" vid="{D5584349-9AC3-0947-BF6C-B9243D998C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Times New Roman"/>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Times New Roman"/>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57330</TotalTime>
  <Words>1845</Words>
  <Application>Microsoft Office PowerPoint</Application>
  <PresentationFormat>On-screen Show (4:3)</PresentationFormat>
  <Paragraphs>185</Paragraphs>
  <Slides>13</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Georgia</vt:lpstr>
      <vt:lpstr>Helvetica Neue</vt:lpstr>
      <vt:lpstr>Microsoft Sans Serif</vt:lpstr>
      <vt:lpstr>Proxima Nova Regular</vt:lpstr>
      <vt:lpstr>Times New Roman</vt:lpstr>
      <vt:lpstr>YaleNew</vt:lpstr>
      <vt:lpstr>Content Slide- Master</vt:lpstr>
      <vt:lpstr>Non-invasive fetal  electroencephalography (EEG)</vt:lpstr>
      <vt:lpstr>Our team</vt:lpstr>
      <vt:lpstr>Every year, over 35,000 babies suffer from brain injury at birth in the U.S. alone</vt:lpstr>
      <vt:lpstr>Fetal heart rate monitoring is used in over 90% of births but has NOT decreased the rate of brain injury</vt:lpstr>
      <vt:lpstr>But what if we could directly monitor the baby’s brain? </vt:lpstr>
      <vt:lpstr>Non-invasive fetal EEG can directly measure the baby’s brain activity</vt:lpstr>
      <vt:lpstr>Our goals &amp; milestones</vt:lpstr>
      <vt:lpstr>Development and testing of device prototypes</vt:lpstr>
      <vt:lpstr>Development and testing of device prototypes</vt:lpstr>
      <vt:lpstr>The competitive landscape and our innovation</vt:lpstr>
      <vt:lpstr>Our solution has strong potential market </vt:lpstr>
      <vt:lpstr>Partner in our 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Maturo, Laura</dc:creator>
  <cp:lastModifiedBy>Cortes-Briones, Jose</cp:lastModifiedBy>
  <cp:revision>718</cp:revision>
  <cp:lastPrinted>2020-06-12T14:24:39Z</cp:lastPrinted>
  <dcterms:created xsi:type="dcterms:W3CDTF">2020-01-12T16:52:19Z</dcterms:created>
  <dcterms:modified xsi:type="dcterms:W3CDTF">2023-12-06T14:40:12Z</dcterms:modified>
</cp:coreProperties>
</file>