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78" r:id="rId6"/>
    <p:sldId id="257" r:id="rId7"/>
    <p:sldId id="261" r:id="rId8"/>
    <p:sldId id="291" r:id="rId9"/>
    <p:sldId id="293" r:id="rId10"/>
    <p:sldId id="290" r:id="rId11"/>
    <p:sldId id="294" r:id="rId12"/>
    <p:sldId id="283" r:id="rId13"/>
    <p:sldId id="288" r:id="rId14"/>
    <p:sldId id="295" r:id="rId15"/>
    <p:sldId id="268" r:id="rId16"/>
    <p:sldId id="284" r:id="rId17"/>
    <p:sldId id="281" r:id="rId18"/>
    <p:sldId id="282" r:id="rId19"/>
    <p:sldId id="272" r:id="rId20"/>
    <p:sldId id="296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FFFFFF"/>
    <a:srgbClr val="CB6F6F"/>
    <a:srgbClr val="F8CBAD"/>
    <a:srgbClr val="707070"/>
    <a:srgbClr val="C00000"/>
    <a:srgbClr val="FAFAFA"/>
    <a:srgbClr val="70AD47"/>
    <a:srgbClr val="7030A0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D18B0-527F-EF34-9AD2-09D5D3E40CA0}" v="7" dt="2023-12-05T23:34:31.428"/>
    <p1510:client id="{681FA8C9-F5C9-4D62-B858-29F85E39C558}" v="1" dt="2023-12-06T04:48:58.551"/>
    <p1510:client id="{F2752F1D-A712-4AB9-B681-D1524EFBDCE8}" v="1" dt="2023-12-06T18:43:52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150" y="132"/>
      </p:cViewPr>
      <p:guideLst>
        <p:guide orient="horz" pos="2160"/>
        <p:guide pos="3840"/>
        <p:guide orient="horz" pos="3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Gennaro" userId="b3de3ce2-2591-4dc9-bfd9-6e7102592ad7" providerId="ADAL" clId="{00F95F4F-2F15-4FEB-964F-69927B9BDC24}"/>
    <pc:docChg chg="modSld">
      <pc:chgData name="Joseph Gennaro" userId="b3de3ce2-2591-4dc9-bfd9-6e7102592ad7" providerId="ADAL" clId="{00F95F4F-2F15-4FEB-964F-69927B9BDC24}" dt="2023-12-04T15:11:48.121" v="90" actId="20577"/>
      <pc:docMkLst>
        <pc:docMk/>
      </pc:docMkLst>
      <pc:sldChg chg="modSp mod">
        <pc:chgData name="Joseph Gennaro" userId="b3de3ce2-2591-4dc9-bfd9-6e7102592ad7" providerId="ADAL" clId="{00F95F4F-2F15-4FEB-964F-69927B9BDC24}" dt="2023-12-04T15:11:48.121" v="90" actId="20577"/>
        <pc:sldMkLst>
          <pc:docMk/>
          <pc:sldMk cId="1016489022" sldId="257"/>
        </pc:sldMkLst>
        <pc:graphicFrameChg chg="modGraphic">
          <ac:chgData name="Joseph Gennaro" userId="b3de3ce2-2591-4dc9-bfd9-6e7102592ad7" providerId="ADAL" clId="{00F95F4F-2F15-4FEB-964F-69927B9BDC24}" dt="2023-12-04T15:11:48.121" v="90" actId="20577"/>
          <ac:graphicFrameMkLst>
            <pc:docMk/>
            <pc:sldMk cId="1016489022" sldId="257"/>
            <ac:graphicFrameMk id="6" creationId="{932BE21B-B2ED-963B-B3AA-CEA4FDB4D3B0}"/>
          </ac:graphicFrameMkLst>
        </pc:graphicFrameChg>
      </pc:sldChg>
      <pc:sldChg chg="modSp mod">
        <pc:chgData name="Joseph Gennaro" userId="b3de3ce2-2591-4dc9-bfd9-6e7102592ad7" providerId="ADAL" clId="{00F95F4F-2F15-4FEB-964F-69927B9BDC24}" dt="2023-12-04T03:29:57.705" v="74" actId="20577"/>
        <pc:sldMkLst>
          <pc:docMk/>
          <pc:sldMk cId="3234357522" sldId="281"/>
        </pc:sldMkLst>
        <pc:spChg chg="mod">
          <ac:chgData name="Joseph Gennaro" userId="b3de3ce2-2591-4dc9-bfd9-6e7102592ad7" providerId="ADAL" clId="{00F95F4F-2F15-4FEB-964F-69927B9BDC24}" dt="2023-12-04T03:29:57.705" v="74" actId="20577"/>
          <ac:spMkLst>
            <pc:docMk/>
            <pc:sldMk cId="3234357522" sldId="281"/>
            <ac:spMk id="2" creationId="{CAF7368F-AB9C-24BB-B34D-7585065B1F2C}"/>
          </ac:spMkLst>
        </pc:spChg>
        <pc:spChg chg="mod">
          <ac:chgData name="Joseph Gennaro" userId="b3de3ce2-2591-4dc9-bfd9-6e7102592ad7" providerId="ADAL" clId="{00F95F4F-2F15-4FEB-964F-69927B9BDC24}" dt="2023-12-04T03:29:18.836" v="20" actId="14100"/>
          <ac:spMkLst>
            <pc:docMk/>
            <pc:sldMk cId="3234357522" sldId="281"/>
            <ac:spMk id="14" creationId="{952C839A-08C6-08A5-C6C3-1700975056BA}"/>
          </ac:spMkLst>
        </pc:spChg>
      </pc:sldChg>
      <pc:sldChg chg="modSp mod">
        <pc:chgData name="Joseph Gennaro" userId="b3de3ce2-2591-4dc9-bfd9-6e7102592ad7" providerId="ADAL" clId="{00F95F4F-2F15-4FEB-964F-69927B9BDC24}" dt="2023-12-04T03:29:36.163" v="45" actId="20577"/>
        <pc:sldMkLst>
          <pc:docMk/>
          <pc:sldMk cId="422801607" sldId="282"/>
        </pc:sldMkLst>
        <pc:spChg chg="mod">
          <ac:chgData name="Joseph Gennaro" userId="b3de3ce2-2591-4dc9-bfd9-6e7102592ad7" providerId="ADAL" clId="{00F95F4F-2F15-4FEB-964F-69927B9BDC24}" dt="2023-12-04T03:29:36.163" v="45" actId="20577"/>
          <ac:spMkLst>
            <pc:docMk/>
            <pc:sldMk cId="422801607" sldId="282"/>
            <ac:spMk id="2" creationId="{CAF7368F-AB9C-24BB-B34D-7585065B1F2C}"/>
          </ac:spMkLst>
        </pc:spChg>
        <pc:spChg chg="mod">
          <ac:chgData name="Joseph Gennaro" userId="b3de3ce2-2591-4dc9-bfd9-6e7102592ad7" providerId="ADAL" clId="{00F95F4F-2F15-4FEB-964F-69927B9BDC24}" dt="2023-12-04T03:28:57.524" v="18"/>
          <ac:spMkLst>
            <pc:docMk/>
            <pc:sldMk cId="422801607" sldId="282"/>
            <ac:spMk id="20" creationId="{0BE6840B-E196-5CAF-A238-435F770CAB60}"/>
          </ac:spMkLst>
        </pc:spChg>
      </pc:sldChg>
      <pc:sldChg chg="modSp mod">
        <pc:chgData name="Joseph Gennaro" userId="b3de3ce2-2591-4dc9-bfd9-6e7102592ad7" providerId="ADAL" clId="{00F95F4F-2F15-4FEB-964F-69927B9BDC24}" dt="2023-12-04T03:28:32.556" v="17" actId="1037"/>
        <pc:sldMkLst>
          <pc:docMk/>
          <pc:sldMk cId="1917241725" sldId="288"/>
        </pc:sldMkLst>
        <pc:spChg chg="mod">
          <ac:chgData name="Joseph Gennaro" userId="b3de3ce2-2591-4dc9-bfd9-6e7102592ad7" providerId="ADAL" clId="{00F95F4F-2F15-4FEB-964F-69927B9BDC24}" dt="2023-12-04T03:28:32.556" v="17" actId="1037"/>
          <ac:spMkLst>
            <pc:docMk/>
            <pc:sldMk cId="1917241725" sldId="288"/>
            <ac:spMk id="7" creationId="{8627D919-F447-BA3D-96DB-8B96D680A11A}"/>
          </ac:spMkLst>
        </pc:spChg>
      </pc:sldChg>
    </pc:docChg>
  </pc:docChgLst>
  <pc:docChgLst>
    <pc:chgData name="Joseph Gennaro" userId="b3de3ce2-2591-4dc9-bfd9-6e7102592ad7" providerId="ADAL" clId="{681FA8C9-F5C9-4D62-B858-29F85E39C558}"/>
    <pc:docChg chg="modSld">
      <pc:chgData name="Joseph Gennaro" userId="b3de3ce2-2591-4dc9-bfd9-6e7102592ad7" providerId="ADAL" clId="{681FA8C9-F5C9-4D62-B858-29F85E39C558}" dt="2023-12-06T04:48:58.550" v="1"/>
      <pc:docMkLst>
        <pc:docMk/>
      </pc:docMkLst>
      <pc:sldChg chg="addSp modSp">
        <pc:chgData name="Joseph Gennaro" userId="b3de3ce2-2591-4dc9-bfd9-6e7102592ad7" providerId="ADAL" clId="{681FA8C9-F5C9-4D62-B858-29F85E39C558}" dt="2023-12-06T04:48:58.550" v="1"/>
        <pc:sldMkLst>
          <pc:docMk/>
          <pc:sldMk cId="3339946154" sldId="256"/>
        </pc:sldMkLst>
        <pc:picChg chg="add mod">
          <ac:chgData name="Joseph Gennaro" userId="b3de3ce2-2591-4dc9-bfd9-6e7102592ad7" providerId="ADAL" clId="{681FA8C9-F5C9-4D62-B858-29F85E39C558}" dt="2023-12-06T04:48:58.550" v="1"/>
          <ac:picMkLst>
            <pc:docMk/>
            <pc:sldMk cId="3339946154" sldId="256"/>
            <ac:picMk id="8" creationId="{3A20A9DA-9750-64A1-AF39-528C5F47D3C4}"/>
          </ac:picMkLst>
        </pc:picChg>
      </pc:sldChg>
      <pc:sldChg chg="modSp mod">
        <pc:chgData name="Joseph Gennaro" userId="b3de3ce2-2591-4dc9-bfd9-6e7102592ad7" providerId="ADAL" clId="{681FA8C9-F5C9-4D62-B858-29F85E39C558}" dt="2023-12-06T04:29:19.838" v="0" actId="20577"/>
        <pc:sldMkLst>
          <pc:docMk/>
          <pc:sldMk cId="946667112" sldId="293"/>
        </pc:sldMkLst>
        <pc:spChg chg="mod">
          <ac:chgData name="Joseph Gennaro" userId="b3de3ce2-2591-4dc9-bfd9-6e7102592ad7" providerId="ADAL" clId="{681FA8C9-F5C9-4D62-B858-29F85E39C558}" dt="2023-12-06T04:29:19.838" v="0" actId="20577"/>
          <ac:spMkLst>
            <pc:docMk/>
            <pc:sldMk cId="946667112" sldId="293"/>
            <ac:spMk id="16" creationId="{B7BD5210-2125-7FD5-BEA9-B3CA4C5D8684}"/>
          </ac:spMkLst>
        </pc:spChg>
      </pc:sldChg>
    </pc:docChg>
  </pc:docChgLst>
  <pc:docChgLst>
    <pc:chgData name="Joseph Gennaro" userId="b3de3ce2-2591-4dc9-bfd9-6e7102592ad7" providerId="ADAL" clId="{10756153-C79E-4CA0-82F3-2E0090B72131}"/>
    <pc:docChg chg="undo redo custSel addSld delSld modSld sldOrd modNotesMaster">
      <pc:chgData name="Joseph Gennaro" userId="b3de3ce2-2591-4dc9-bfd9-6e7102592ad7" providerId="ADAL" clId="{10756153-C79E-4CA0-82F3-2E0090B72131}" dt="2023-12-05T15:45:34.283" v="6403" actId="20577"/>
      <pc:docMkLst>
        <pc:docMk/>
      </pc:docMkLst>
      <pc:sldChg chg="addSp delSp modSp mod modTransition modAnim">
        <pc:chgData name="Joseph Gennaro" userId="b3de3ce2-2591-4dc9-bfd9-6e7102592ad7" providerId="ADAL" clId="{10756153-C79E-4CA0-82F3-2E0090B72131}" dt="2023-12-03T14:38:22.641" v="3833" actId="1036"/>
        <pc:sldMkLst>
          <pc:docMk/>
          <pc:sldMk cId="3339946154" sldId="256"/>
        </pc:sldMkLst>
        <pc:spChg chg="add mod">
          <ac:chgData name="Joseph Gennaro" userId="b3de3ce2-2591-4dc9-bfd9-6e7102592ad7" providerId="ADAL" clId="{10756153-C79E-4CA0-82F3-2E0090B72131}" dt="2023-12-03T14:38:22.641" v="3833" actId="1036"/>
          <ac:spMkLst>
            <pc:docMk/>
            <pc:sldMk cId="3339946154" sldId="256"/>
            <ac:spMk id="3" creationId="{488A7B49-68C6-74A7-353B-D3A09F9A107F}"/>
          </ac:spMkLst>
        </pc:spChg>
        <pc:spChg chg="mod">
          <ac:chgData name="Joseph Gennaro" userId="b3de3ce2-2591-4dc9-bfd9-6e7102592ad7" providerId="ADAL" clId="{10756153-C79E-4CA0-82F3-2E0090B72131}" dt="2023-12-03T14:30:30.552" v="3810" actId="1076"/>
          <ac:spMkLst>
            <pc:docMk/>
            <pc:sldMk cId="3339946154" sldId="256"/>
            <ac:spMk id="10" creationId="{E1364931-7861-DD34-3DA8-1E80D10ADD93}"/>
          </ac:spMkLst>
        </pc:spChg>
        <pc:spChg chg="mod">
          <ac:chgData name="Joseph Gennaro" userId="b3de3ce2-2591-4dc9-bfd9-6e7102592ad7" providerId="ADAL" clId="{10756153-C79E-4CA0-82F3-2E0090B72131}" dt="2023-12-03T14:30:40.690" v="3812" actId="1076"/>
          <ac:spMkLst>
            <pc:docMk/>
            <pc:sldMk cId="3339946154" sldId="256"/>
            <ac:spMk id="11" creationId="{96D74363-42CD-67A2-91E3-0DB569FF5863}"/>
          </ac:spMkLst>
        </pc:spChg>
        <pc:picChg chg="add del mod">
          <ac:chgData name="Joseph Gennaro" userId="b3de3ce2-2591-4dc9-bfd9-6e7102592ad7" providerId="ADAL" clId="{10756153-C79E-4CA0-82F3-2E0090B72131}" dt="2023-12-03T04:23:41.541" v="3441"/>
          <ac:picMkLst>
            <pc:docMk/>
            <pc:sldMk cId="3339946154" sldId="256"/>
            <ac:picMk id="4" creationId="{C6DB6D77-1AF6-4CF1-457B-3355FE7821BB}"/>
          </ac:picMkLst>
        </pc:picChg>
        <pc:picChg chg="add del mod">
          <ac:chgData name="Joseph Gennaro" userId="b3de3ce2-2591-4dc9-bfd9-6e7102592ad7" providerId="ADAL" clId="{10756153-C79E-4CA0-82F3-2E0090B72131}" dt="2023-12-03T04:23:56.640" v="3443"/>
          <ac:picMkLst>
            <pc:docMk/>
            <pc:sldMk cId="3339946154" sldId="256"/>
            <ac:picMk id="16" creationId="{0349F26E-65C7-74F0-27A8-FA2E1F11AC30}"/>
          </ac:picMkLst>
        </pc:picChg>
        <pc:picChg chg="add del mod">
          <ac:chgData name="Joseph Gennaro" userId="b3de3ce2-2591-4dc9-bfd9-6e7102592ad7" providerId="ADAL" clId="{10756153-C79E-4CA0-82F3-2E0090B72131}" dt="2023-12-03T04:43:48.636" v="3794"/>
          <ac:picMkLst>
            <pc:docMk/>
            <pc:sldMk cId="3339946154" sldId="256"/>
            <ac:picMk id="22" creationId="{E4C789CC-6761-CB1B-0875-62011A5C876D}"/>
          </ac:picMkLst>
        </pc:picChg>
      </pc:sldChg>
      <pc:sldChg chg="addSp delSp modSp mod modTransition modAnim">
        <pc:chgData name="Joseph Gennaro" userId="b3de3ce2-2591-4dc9-bfd9-6e7102592ad7" providerId="ADAL" clId="{10756153-C79E-4CA0-82F3-2E0090B72131}" dt="2023-12-04T00:24:17.733" v="5824" actId="20577"/>
        <pc:sldMkLst>
          <pc:docMk/>
          <pc:sldMk cId="1016489022" sldId="257"/>
        </pc:sldMkLst>
        <pc:spChg chg="mod">
          <ac:chgData name="Joseph Gennaro" userId="b3de3ce2-2591-4dc9-bfd9-6e7102592ad7" providerId="ADAL" clId="{10756153-C79E-4CA0-82F3-2E0090B72131}" dt="2023-12-04T00:21:38.044" v="5755" actId="20577"/>
          <ac:spMkLst>
            <pc:docMk/>
            <pc:sldMk cId="1016489022" sldId="257"/>
            <ac:spMk id="2" creationId="{4B5E9C82-ED63-F1A3-42CA-0F5CE871EFCD}"/>
          </ac:spMkLst>
        </pc:spChg>
        <pc:graphicFrameChg chg="mod modGraphic">
          <ac:chgData name="Joseph Gennaro" userId="b3de3ce2-2591-4dc9-bfd9-6e7102592ad7" providerId="ADAL" clId="{10756153-C79E-4CA0-82F3-2E0090B72131}" dt="2023-12-03T04:44:00.718" v="3809" actId="1036"/>
          <ac:graphicFrameMkLst>
            <pc:docMk/>
            <pc:sldMk cId="1016489022" sldId="257"/>
            <ac:graphicFrameMk id="5" creationId="{01A5A7F2-00AE-E325-539E-CCB775A02B35}"/>
          </ac:graphicFrameMkLst>
        </pc:graphicFrameChg>
        <pc:graphicFrameChg chg="mod modGraphic">
          <ac:chgData name="Joseph Gennaro" userId="b3de3ce2-2591-4dc9-bfd9-6e7102592ad7" providerId="ADAL" clId="{10756153-C79E-4CA0-82F3-2E0090B72131}" dt="2023-12-04T00:24:17.733" v="5824" actId="20577"/>
          <ac:graphicFrameMkLst>
            <pc:docMk/>
            <pc:sldMk cId="1016489022" sldId="257"/>
            <ac:graphicFrameMk id="6" creationId="{932BE21B-B2ED-963B-B3AA-CEA4FDB4D3B0}"/>
          </ac:graphicFrameMkLst>
        </pc:graphicFrameChg>
        <pc:picChg chg="mod">
          <ac:chgData name="Joseph Gennaro" userId="b3de3ce2-2591-4dc9-bfd9-6e7102592ad7" providerId="ADAL" clId="{10756153-C79E-4CA0-82F3-2E0090B72131}" dt="2023-12-03T04:44:00.718" v="3809" actId="1036"/>
          <ac:picMkLst>
            <pc:docMk/>
            <pc:sldMk cId="1016489022" sldId="257"/>
            <ac:picMk id="7" creationId="{F9592D46-F6B8-FC1F-C59A-7289175C0F64}"/>
          </ac:picMkLst>
        </pc:picChg>
        <pc:picChg chg="mod">
          <ac:chgData name="Joseph Gennaro" userId="b3de3ce2-2591-4dc9-bfd9-6e7102592ad7" providerId="ADAL" clId="{10756153-C79E-4CA0-82F3-2E0090B72131}" dt="2023-12-03T04:44:00.718" v="3809" actId="1036"/>
          <ac:picMkLst>
            <pc:docMk/>
            <pc:sldMk cId="1016489022" sldId="257"/>
            <ac:picMk id="8" creationId="{1B6A044F-B6C3-E64C-566A-DD217CDACC8B}"/>
          </ac:picMkLst>
        </pc:picChg>
        <pc:picChg chg="add del mod">
          <ac:chgData name="Joseph Gennaro" userId="b3de3ce2-2591-4dc9-bfd9-6e7102592ad7" providerId="ADAL" clId="{10756153-C79E-4CA0-82F3-2E0090B72131}" dt="2023-12-03T04:44:00.718" v="3809" actId="1036"/>
          <ac:picMkLst>
            <pc:docMk/>
            <pc:sldMk cId="1016489022" sldId="257"/>
            <ac:picMk id="9" creationId="{AAF694F2-D9D9-B30A-BF76-4EDDE3601C90}"/>
          </ac:picMkLst>
        </pc:picChg>
        <pc:picChg chg="add del mod">
          <ac:chgData name="Joseph Gennaro" userId="b3de3ce2-2591-4dc9-bfd9-6e7102592ad7" providerId="ADAL" clId="{10756153-C79E-4CA0-82F3-2E0090B72131}" dt="2023-12-03T04:43:48.636" v="3794"/>
          <ac:picMkLst>
            <pc:docMk/>
            <pc:sldMk cId="1016489022" sldId="257"/>
            <ac:picMk id="10" creationId="{354DDEC6-FABE-B239-79ED-8EBC4775B306}"/>
          </ac:picMkLst>
        </pc:picChg>
        <pc:picChg chg="mod">
          <ac:chgData name="Joseph Gennaro" userId="b3de3ce2-2591-4dc9-bfd9-6e7102592ad7" providerId="ADAL" clId="{10756153-C79E-4CA0-82F3-2E0090B72131}" dt="2023-12-03T04:44:00.718" v="3809" actId="1036"/>
          <ac:picMkLst>
            <pc:docMk/>
            <pc:sldMk cId="1016489022" sldId="257"/>
            <ac:picMk id="11" creationId="{E9ADD767-EB0A-4FC0-3DB1-C0D33882AE80}"/>
          </ac:picMkLst>
        </pc:picChg>
        <pc:picChg chg="mod">
          <ac:chgData name="Joseph Gennaro" userId="b3de3ce2-2591-4dc9-bfd9-6e7102592ad7" providerId="ADAL" clId="{10756153-C79E-4CA0-82F3-2E0090B72131}" dt="2023-12-03T04:44:00.718" v="3809" actId="1036"/>
          <ac:picMkLst>
            <pc:docMk/>
            <pc:sldMk cId="1016489022" sldId="257"/>
            <ac:picMk id="19" creationId="{1B16DF7F-1290-2679-CA6E-40C90DFC7163}"/>
          </ac:picMkLst>
        </pc:picChg>
        <pc:picChg chg="mod">
          <ac:chgData name="Joseph Gennaro" userId="b3de3ce2-2591-4dc9-bfd9-6e7102592ad7" providerId="ADAL" clId="{10756153-C79E-4CA0-82F3-2E0090B72131}" dt="2023-12-03T04:44:00.718" v="3809" actId="1036"/>
          <ac:picMkLst>
            <pc:docMk/>
            <pc:sldMk cId="1016489022" sldId="257"/>
            <ac:picMk id="20" creationId="{EE801DA9-FE2B-4107-E27E-FB3ECE5D505C}"/>
          </ac:picMkLst>
        </pc:picChg>
        <pc:picChg chg="mod">
          <ac:chgData name="Joseph Gennaro" userId="b3de3ce2-2591-4dc9-bfd9-6e7102592ad7" providerId="ADAL" clId="{10756153-C79E-4CA0-82F3-2E0090B72131}" dt="2023-12-03T04:44:00.718" v="3809" actId="1036"/>
          <ac:picMkLst>
            <pc:docMk/>
            <pc:sldMk cId="1016489022" sldId="257"/>
            <ac:picMk id="21" creationId="{620F9902-7E11-2443-08E9-A6355022589B}"/>
          </ac:picMkLst>
        </pc:picChg>
        <pc:picChg chg="mod">
          <ac:chgData name="Joseph Gennaro" userId="b3de3ce2-2591-4dc9-bfd9-6e7102592ad7" providerId="ADAL" clId="{10756153-C79E-4CA0-82F3-2E0090B72131}" dt="2023-12-03T04:44:00.718" v="3809" actId="1036"/>
          <ac:picMkLst>
            <pc:docMk/>
            <pc:sldMk cId="1016489022" sldId="257"/>
            <ac:picMk id="1028" creationId="{9581B2C1-3B68-9BA7-09A2-F7DCD0A851FF}"/>
          </ac:picMkLst>
        </pc:picChg>
      </pc:sldChg>
      <pc:sldChg chg="addSp delSp modSp mod modTransition modAnim">
        <pc:chgData name="Joseph Gennaro" userId="b3de3ce2-2591-4dc9-bfd9-6e7102592ad7" providerId="ADAL" clId="{10756153-C79E-4CA0-82F3-2E0090B72131}" dt="2023-12-03T04:43:48.636" v="3794"/>
        <pc:sldMkLst>
          <pc:docMk/>
          <pc:sldMk cId="3359809205" sldId="261"/>
        </pc:sldMkLst>
        <pc:spChg chg="add mod">
          <ac:chgData name="Joseph Gennaro" userId="b3de3ce2-2591-4dc9-bfd9-6e7102592ad7" providerId="ADAL" clId="{10756153-C79E-4CA0-82F3-2E0090B72131}" dt="2023-12-03T03:51:00.489" v="2536" actId="20577"/>
          <ac:spMkLst>
            <pc:docMk/>
            <pc:sldMk cId="3359809205" sldId="261"/>
            <ac:spMk id="2" creationId="{F04D1523-1E38-A95D-CFE6-88E501827B80}"/>
          </ac:spMkLst>
        </pc:spChg>
        <pc:spChg chg="mod">
          <ac:chgData name="Joseph Gennaro" userId="b3de3ce2-2591-4dc9-bfd9-6e7102592ad7" providerId="ADAL" clId="{10756153-C79E-4CA0-82F3-2E0090B72131}" dt="2023-12-03T00:45:05.363" v="2127" actId="20577"/>
          <ac:spMkLst>
            <pc:docMk/>
            <pc:sldMk cId="3359809205" sldId="261"/>
            <ac:spMk id="12" creationId="{DA1CD909-FC4A-887C-F6BF-362598785F8C}"/>
          </ac:spMkLst>
        </pc:spChg>
        <pc:spChg chg="mod">
          <ac:chgData name="Joseph Gennaro" userId="b3de3ce2-2591-4dc9-bfd9-6e7102592ad7" providerId="ADAL" clId="{10756153-C79E-4CA0-82F3-2E0090B72131}" dt="2023-12-02T16:44:43.449" v="1888" actId="20577"/>
          <ac:spMkLst>
            <pc:docMk/>
            <pc:sldMk cId="3359809205" sldId="261"/>
            <ac:spMk id="16" creationId="{A2739322-345C-A08F-2A14-10C57B14D2A8}"/>
          </ac:spMkLst>
        </pc:spChg>
        <pc:spChg chg="mod">
          <ac:chgData name="Joseph Gennaro" userId="b3de3ce2-2591-4dc9-bfd9-6e7102592ad7" providerId="ADAL" clId="{10756153-C79E-4CA0-82F3-2E0090B72131}" dt="2023-12-03T00:43:01.330" v="2052" actId="20577"/>
          <ac:spMkLst>
            <pc:docMk/>
            <pc:sldMk cId="3359809205" sldId="261"/>
            <ac:spMk id="19" creationId="{D850814C-7770-969B-4E4F-CF49CBFC2A8C}"/>
          </ac:spMkLst>
        </pc:spChg>
        <pc:graphicFrameChg chg="mod">
          <ac:chgData name="Joseph Gennaro" userId="b3de3ce2-2591-4dc9-bfd9-6e7102592ad7" providerId="ADAL" clId="{10756153-C79E-4CA0-82F3-2E0090B72131}" dt="2023-12-01T03:28:44.245" v="440" actId="207"/>
          <ac:graphicFrameMkLst>
            <pc:docMk/>
            <pc:sldMk cId="3359809205" sldId="261"/>
            <ac:graphicFrameMk id="4" creationId="{DA5E14DA-CB1A-DD83-F235-33F76A4ED8C9}"/>
          </ac:graphicFrameMkLst>
        </pc:graphicFrameChg>
        <pc:picChg chg="mod">
          <ac:chgData name="Joseph Gennaro" userId="b3de3ce2-2591-4dc9-bfd9-6e7102592ad7" providerId="ADAL" clId="{10756153-C79E-4CA0-82F3-2E0090B72131}" dt="2023-12-01T03:28:53.472" v="441" actId="1076"/>
          <ac:picMkLst>
            <pc:docMk/>
            <pc:sldMk cId="3359809205" sldId="261"/>
            <ac:picMk id="3" creationId="{86765006-8D26-0281-2766-462B5E23B6C4}"/>
          </ac:picMkLst>
        </pc:picChg>
        <pc:picChg chg="add del mod">
          <ac:chgData name="Joseph Gennaro" userId="b3de3ce2-2591-4dc9-bfd9-6e7102592ad7" providerId="ADAL" clId="{10756153-C79E-4CA0-82F3-2E0090B72131}" dt="2023-12-03T04:43:48.636" v="3794"/>
          <ac:picMkLst>
            <pc:docMk/>
            <pc:sldMk cId="3359809205" sldId="261"/>
            <ac:picMk id="6" creationId="{4B62BD41-743A-6D2C-78F6-AE1F9F04208B}"/>
          </ac:picMkLst>
        </pc:picChg>
      </pc:sldChg>
      <pc:sldChg chg="addSp delSp modSp del mod addAnim delAnim modAnim">
        <pc:chgData name="Joseph Gennaro" userId="b3de3ce2-2591-4dc9-bfd9-6e7102592ad7" providerId="ADAL" clId="{10756153-C79E-4CA0-82F3-2E0090B72131}" dt="2023-12-03T00:49:11.932" v="2129" actId="47"/>
        <pc:sldMkLst>
          <pc:docMk/>
          <pc:sldMk cId="1924476752" sldId="265"/>
        </pc:sldMkLst>
        <pc:spChg chg="mod">
          <ac:chgData name="Joseph Gennaro" userId="b3de3ce2-2591-4dc9-bfd9-6e7102592ad7" providerId="ADAL" clId="{10756153-C79E-4CA0-82F3-2E0090B72131}" dt="2023-12-02T16:47:03.432" v="2049" actId="20577"/>
          <ac:spMkLst>
            <pc:docMk/>
            <pc:sldMk cId="1924476752" sldId="265"/>
            <ac:spMk id="2" creationId="{7F072F31-3AE0-98C2-AC66-A0F4A18E23C2}"/>
          </ac:spMkLst>
        </pc:spChg>
        <pc:spChg chg="mod">
          <ac:chgData name="Joseph Gennaro" userId="b3de3ce2-2591-4dc9-bfd9-6e7102592ad7" providerId="ADAL" clId="{10756153-C79E-4CA0-82F3-2E0090B72131}" dt="2023-12-02T06:55:23.391" v="1775" actId="1036"/>
          <ac:spMkLst>
            <pc:docMk/>
            <pc:sldMk cId="1924476752" sldId="265"/>
            <ac:spMk id="5" creationId="{17413BDF-CFCF-52FC-652C-000BC92FC1E5}"/>
          </ac:spMkLst>
        </pc:spChg>
        <pc:spChg chg="del mod">
          <ac:chgData name="Joseph Gennaro" userId="b3de3ce2-2591-4dc9-bfd9-6e7102592ad7" providerId="ADAL" clId="{10756153-C79E-4CA0-82F3-2E0090B72131}" dt="2023-12-02T05:23:41.538" v="1495" actId="478"/>
          <ac:spMkLst>
            <pc:docMk/>
            <pc:sldMk cId="1924476752" sldId="265"/>
            <ac:spMk id="8" creationId="{C5969C06-4A3C-2E7F-2509-113D6603FB83}"/>
          </ac:spMkLst>
        </pc:spChg>
        <pc:spChg chg="mod">
          <ac:chgData name="Joseph Gennaro" userId="b3de3ce2-2591-4dc9-bfd9-6e7102592ad7" providerId="ADAL" clId="{10756153-C79E-4CA0-82F3-2E0090B72131}" dt="2023-12-02T06:55:23.391" v="1775" actId="1036"/>
          <ac:spMkLst>
            <pc:docMk/>
            <pc:sldMk cId="1924476752" sldId="265"/>
            <ac:spMk id="9" creationId="{0C472129-2AE5-AFC5-3D81-E92F422BD9FD}"/>
          </ac:spMkLst>
        </pc:spChg>
        <pc:spChg chg="mod">
          <ac:chgData name="Joseph Gennaro" userId="b3de3ce2-2591-4dc9-bfd9-6e7102592ad7" providerId="ADAL" clId="{10756153-C79E-4CA0-82F3-2E0090B72131}" dt="2023-12-02T06:55:23.391" v="1775" actId="1036"/>
          <ac:spMkLst>
            <pc:docMk/>
            <pc:sldMk cId="1924476752" sldId="265"/>
            <ac:spMk id="10" creationId="{CC77CC26-3AB1-2FDC-98CD-B31613B13A35}"/>
          </ac:spMkLst>
        </pc:spChg>
        <pc:spChg chg="del mod">
          <ac:chgData name="Joseph Gennaro" userId="b3de3ce2-2591-4dc9-bfd9-6e7102592ad7" providerId="ADAL" clId="{10756153-C79E-4CA0-82F3-2E0090B72131}" dt="2023-12-02T05:23:06.755" v="1485" actId="478"/>
          <ac:spMkLst>
            <pc:docMk/>
            <pc:sldMk cId="1924476752" sldId="265"/>
            <ac:spMk id="15" creationId="{C0327C5E-D006-1BD3-F262-B6FA57DC131C}"/>
          </ac:spMkLst>
        </pc:spChg>
        <pc:spChg chg="del mod">
          <ac:chgData name="Joseph Gennaro" userId="b3de3ce2-2591-4dc9-bfd9-6e7102592ad7" providerId="ADAL" clId="{10756153-C79E-4CA0-82F3-2E0090B72131}" dt="2023-12-02T05:23:06.755" v="1485" actId="478"/>
          <ac:spMkLst>
            <pc:docMk/>
            <pc:sldMk cId="1924476752" sldId="265"/>
            <ac:spMk id="17" creationId="{072C65AD-E1CB-8D64-83FC-0880B420DCFA}"/>
          </ac:spMkLst>
        </pc:spChg>
        <pc:spChg chg="del mod">
          <ac:chgData name="Joseph Gennaro" userId="b3de3ce2-2591-4dc9-bfd9-6e7102592ad7" providerId="ADAL" clId="{10756153-C79E-4CA0-82F3-2E0090B72131}" dt="2023-12-02T05:23:06.755" v="1485" actId="478"/>
          <ac:spMkLst>
            <pc:docMk/>
            <pc:sldMk cId="1924476752" sldId="265"/>
            <ac:spMk id="18" creationId="{7A4DE208-6B2D-DB92-2C22-D808435A5A26}"/>
          </ac:spMkLst>
        </pc:spChg>
        <pc:spChg chg="mod">
          <ac:chgData name="Joseph Gennaro" userId="b3de3ce2-2591-4dc9-bfd9-6e7102592ad7" providerId="ADAL" clId="{10756153-C79E-4CA0-82F3-2E0090B72131}" dt="2023-12-02T06:55:23.391" v="1775" actId="1036"/>
          <ac:spMkLst>
            <pc:docMk/>
            <pc:sldMk cId="1924476752" sldId="265"/>
            <ac:spMk id="23" creationId="{D54C9F34-25A6-F7FB-FCE3-EE97E72552DB}"/>
          </ac:spMkLst>
        </pc:spChg>
        <pc:spChg chg="mod">
          <ac:chgData name="Joseph Gennaro" userId="b3de3ce2-2591-4dc9-bfd9-6e7102592ad7" providerId="ADAL" clId="{10756153-C79E-4CA0-82F3-2E0090B72131}" dt="2023-12-02T06:55:23.391" v="1775" actId="1036"/>
          <ac:spMkLst>
            <pc:docMk/>
            <pc:sldMk cId="1924476752" sldId="265"/>
            <ac:spMk id="26" creationId="{727260D7-17F9-909E-3869-A9596FABD4EE}"/>
          </ac:spMkLst>
        </pc:spChg>
        <pc:spChg chg="mod">
          <ac:chgData name="Joseph Gennaro" userId="b3de3ce2-2591-4dc9-bfd9-6e7102592ad7" providerId="ADAL" clId="{10756153-C79E-4CA0-82F3-2E0090B72131}" dt="2023-12-02T06:55:23.391" v="1775" actId="1036"/>
          <ac:spMkLst>
            <pc:docMk/>
            <pc:sldMk cId="1924476752" sldId="265"/>
            <ac:spMk id="27" creationId="{7D24985B-D586-AAF6-499D-BF6ADD373AA8}"/>
          </ac:spMkLst>
        </pc:spChg>
        <pc:spChg chg="mod">
          <ac:chgData name="Joseph Gennaro" userId="b3de3ce2-2591-4dc9-bfd9-6e7102592ad7" providerId="ADAL" clId="{10756153-C79E-4CA0-82F3-2E0090B72131}" dt="2023-12-02T06:55:23.391" v="1775" actId="1036"/>
          <ac:spMkLst>
            <pc:docMk/>
            <pc:sldMk cId="1924476752" sldId="265"/>
            <ac:spMk id="28" creationId="{5D7F915E-2416-452A-3D44-6D29909A0EDB}"/>
          </ac:spMkLst>
        </pc:spChg>
        <pc:spChg chg="add mod">
          <ac:chgData name="Joseph Gennaro" userId="b3de3ce2-2591-4dc9-bfd9-6e7102592ad7" providerId="ADAL" clId="{10756153-C79E-4CA0-82F3-2E0090B72131}" dt="2023-12-02T06:55:23.391" v="1775" actId="1036"/>
          <ac:spMkLst>
            <pc:docMk/>
            <pc:sldMk cId="1924476752" sldId="265"/>
            <ac:spMk id="39" creationId="{6A9EF8AC-FA9E-265B-5622-81566413EE30}"/>
          </ac:spMkLst>
        </pc:spChg>
        <pc:spChg chg="add mod">
          <ac:chgData name="Joseph Gennaro" userId="b3de3ce2-2591-4dc9-bfd9-6e7102592ad7" providerId="ADAL" clId="{10756153-C79E-4CA0-82F3-2E0090B72131}" dt="2023-12-02T06:55:23.391" v="1775" actId="1036"/>
          <ac:spMkLst>
            <pc:docMk/>
            <pc:sldMk cId="1924476752" sldId="265"/>
            <ac:spMk id="40" creationId="{621A0654-5A4B-242E-3EEB-C0366E0F46AB}"/>
          </ac:spMkLst>
        </pc:spChg>
        <pc:spChg chg="add mod">
          <ac:chgData name="Joseph Gennaro" userId="b3de3ce2-2591-4dc9-bfd9-6e7102592ad7" providerId="ADAL" clId="{10756153-C79E-4CA0-82F3-2E0090B72131}" dt="2023-12-02T06:55:23.391" v="1775" actId="1036"/>
          <ac:spMkLst>
            <pc:docMk/>
            <pc:sldMk cId="1924476752" sldId="265"/>
            <ac:spMk id="41" creationId="{800578CC-53E4-067E-E071-3C471409AE65}"/>
          </ac:spMkLst>
        </pc:spChg>
        <pc:spChg chg="add mod">
          <ac:chgData name="Joseph Gennaro" userId="b3de3ce2-2591-4dc9-bfd9-6e7102592ad7" providerId="ADAL" clId="{10756153-C79E-4CA0-82F3-2E0090B72131}" dt="2023-12-02T06:55:23.391" v="1775" actId="1036"/>
          <ac:spMkLst>
            <pc:docMk/>
            <pc:sldMk cId="1924476752" sldId="265"/>
            <ac:spMk id="44" creationId="{C989BCAC-F28E-4C42-D33C-6E399DCA65E0}"/>
          </ac:spMkLst>
        </pc:spChg>
        <pc:grpChg chg="del">
          <ac:chgData name="Joseph Gennaro" userId="b3de3ce2-2591-4dc9-bfd9-6e7102592ad7" providerId="ADAL" clId="{10756153-C79E-4CA0-82F3-2E0090B72131}" dt="2023-12-01T23:00:55.569" v="954" actId="478"/>
          <ac:grpSpMkLst>
            <pc:docMk/>
            <pc:sldMk cId="1924476752" sldId="265"/>
            <ac:grpSpMk id="25" creationId="{7560A143-2371-7D40-2DF1-AC055B608F4C}"/>
          </ac:grpSpMkLst>
        </pc:grpChg>
        <pc:grpChg chg="del">
          <ac:chgData name="Joseph Gennaro" userId="b3de3ce2-2591-4dc9-bfd9-6e7102592ad7" providerId="ADAL" clId="{10756153-C79E-4CA0-82F3-2E0090B72131}" dt="2023-12-01T23:00:55.569" v="954" actId="478"/>
          <ac:grpSpMkLst>
            <pc:docMk/>
            <pc:sldMk cId="1924476752" sldId="265"/>
            <ac:grpSpMk id="29" creationId="{92D86892-56B5-D500-E3A7-F8F2F8B91538}"/>
          </ac:grpSpMkLst>
        </pc:grpChg>
        <pc:graphicFrameChg chg="add mod modGraphic">
          <ac:chgData name="Joseph Gennaro" userId="b3de3ce2-2591-4dc9-bfd9-6e7102592ad7" providerId="ADAL" clId="{10756153-C79E-4CA0-82F3-2E0090B72131}" dt="2023-12-02T16:45:31.227" v="1943" actId="20577"/>
          <ac:graphicFrameMkLst>
            <pc:docMk/>
            <pc:sldMk cId="1924476752" sldId="265"/>
            <ac:graphicFrameMk id="52" creationId="{2EE6E6BE-87ED-682E-5237-9B27C235D8E6}"/>
          </ac:graphicFrameMkLst>
        </pc:graphicFrameChg>
        <pc:picChg chg="del">
          <ac:chgData name="Joseph Gennaro" userId="b3de3ce2-2591-4dc9-bfd9-6e7102592ad7" providerId="ADAL" clId="{10756153-C79E-4CA0-82F3-2E0090B72131}" dt="2023-12-01T23:00:55.569" v="954" actId="478"/>
          <ac:picMkLst>
            <pc:docMk/>
            <pc:sldMk cId="1924476752" sldId="265"/>
            <ac:picMk id="6" creationId="{EB440F7A-41B7-E279-3162-6093D5133356}"/>
          </ac:picMkLst>
        </pc:picChg>
        <pc:picChg chg="del">
          <ac:chgData name="Joseph Gennaro" userId="b3de3ce2-2591-4dc9-bfd9-6e7102592ad7" providerId="ADAL" clId="{10756153-C79E-4CA0-82F3-2E0090B72131}" dt="2023-12-01T23:00:55.569" v="954" actId="478"/>
          <ac:picMkLst>
            <pc:docMk/>
            <pc:sldMk cId="1924476752" sldId="265"/>
            <ac:picMk id="11" creationId="{751360C4-07F9-61B8-F34B-EC6460DC5FAF}"/>
          </ac:picMkLst>
        </pc:picChg>
        <pc:cxnChg chg="mod">
          <ac:chgData name="Joseph Gennaro" userId="b3de3ce2-2591-4dc9-bfd9-6e7102592ad7" providerId="ADAL" clId="{10756153-C79E-4CA0-82F3-2E0090B72131}" dt="2023-12-02T06:55:23.391" v="1775" actId="1036"/>
          <ac:cxnSpMkLst>
            <pc:docMk/>
            <pc:sldMk cId="1924476752" sldId="265"/>
            <ac:cxnSpMk id="21" creationId="{4EAF2FD0-13BC-ABB2-4963-62F0334CA350}"/>
          </ac:cxnSpMkLst>
        </pc:cxnChg>
        <pc:cxnChg chg="add mod">
          <ac:chgData name="Joseph Gennaro" userId="b3de3ce2-2591-4dc9-bfd9-6e7102592ad7" providerId="ADAL" clId="{10756153-C79E-4CA0-82F3-2E0090B72131}" dt="2023-12-02T06:55:23.391" v="1775" actId="1036"/>
          <ac:cxnSpMkLst>
            <pc:docMk/>
            <pc:sldMk cId="1924476752" sldId="265"/>
            <ac:cxnSpMk id="33" creationId="{47C2FE25-9098-18DE-DA22-D6B086C5516E}"/>
          </ac:cxnSpMkLst>
        </pc:cxnChg>
        <pc:cxnChg chg="mod">
          <ac:chgData name="Joseph Gennaro" userId="b3de3ce2-2591-4dc9-bfd9-6e7102592ad7" providerId="ADAL" clId="{10756153-C79E-4CA0-82F3-2E0090B72131}" dt="2023-12-02T06:55:23.391" v="1775" actId="1036"/>
          <ac:cxnSpMkLst>
            <pc:docMk/>
            <pc:sldMk cId="1924476752" sldId="265"/>
            <ac:cxnSpMk id="34" creationId="{96B582B2-F333-42BC-FB9F-B73EB6860636}"/>
          </ac:cxnSpMkLst>
        </pc:cxnChg>
        <pc:cxnChg chg="add mod">
          <ac:chgData name="Joseph Gennaro" userId="b3de3ce2-2591-4dc9-bfd9-6e7102592ad7" providerId="ADAL" clId="{10756153-C79E-4CA0-82F3-2E0090B72131}" dt="2023-12-02T06:55:23.391" v="1775" actId="1036"/>
          <ac:cxnSpMkLst>
            <pc:docMk/>
            <pc:sldMk cId="1924476752" sldId="265"/>
            <ac:cxnSpMk id="36" creationId="{5ED3EDF6-5D7E-5FC1-7270-13F79E9AF631}"/>
          </ac:cxnSpMkLst>
        </pc:cxnChg>
        <pc:cxnChg chg="mod">
          <ac:chgData name="Joseph Gennaro" userId="b3de3ce2-2591-4dc9-bfd9-6e7102592ad7" providerId="ADAL" clId="{10756153-C79E-4CA0-82F3-2E0090B72131}" dt="2023-12-02T06:55:23.391" v="1775" actId="1036"/>
          <ac:cxnSpMkLst>
            <pc:docMk/>
            <pc:sldMk cId="1924476752" sldId="265"/>
            <ac:cxnSpMk id="38" creationId="{BD8FAC49-3AED-3728-122E-0242A4C7EE33}"/>
          </ac:cxnSpMkLst>
        </pc:cxnChg>
        <pc:cxnChg chg="add mod">
          <ac:chgData name="Joseph Gennaro" userId="b3de3ce2-2591-4dc9-bfd9-6e7102592ad7" providerId="ADAL" clId="{10756153-C79E-4CA0-82F3-2E0090B72131}" dt="2023-12-02T06:55:23.391" v="1775" actId="1036"/>
          <ac:cxnSpMkLst>
            <pc:docMk/>
            <pc:sldMk cId="1924476752" sldId="265"/>
            <ac:cxnSpMk id="51" creationId="{FBB04F19-AEBD-DBB1-C10A-E1BB1730B2F8}"/>
          </ac:cxnSpMkLst>
        </pc:cxnChg>
      </pc:sldChg>
      <pc:sldChg chg="del">
        <pc:chgData name="Joseph Gennaro" userId="b3de3ce2-2591-4dc9-bfd9-6e7102592ad7" providerId="ADAL" clId="{10756153-C79E-4CA0-82F3-2E0090B72131}" dt="2023-12-01T03:27:17.086" v="434" actId="47"/>
        <pc:sldMkLst>
          <pc:docMk/>
          <pc:sldMk cId="3194777825" sldId="267"/>
        </pc:sldMkLst>
      </pc:sldChg>
      <pc:sldChg chg="addSp delSp modSp mod modTransition modAnim">
        <pc:chgData name="Joseph Gennaro" userId="b3de3ce2-2591-4dc9-bfd9-6e7102592ad7" providerId="ADAL" clId="{10756153-C79E-4CA0-82F3-2E0090B72131}" dt="2023-12-05T15:45:34.283" v="6403" actId="20577"/>
        <pc:sldMkLst>
          <pc:docMk/>
          <pc:sldMk cId="2028596898" sldId="268"/>
        </pc:sldMkLst>
        <pc:spChg chg="mod">
          <ac:chgData name="Joseph Gennaro" userId="b3de3ce2-2591-4dc9-bfd9-6e7102592ad7" providerId="ADAL" clId="{10756153-C79E-4CA0-82F3-2E0090B72131}" dt="2023-12-05T15:45:34.283" v="6403" actId="20577"/>
          <ac:spMkLst>
            <pc:docMk/>
            <pc:sldMk cId="2028596898" sldId="268"/>
            <ac:spMk id="10" creationId="{C5FB183A-6CE1-21AA-DC79-7D685AC34E18}"/>
          </ac:spMkLst>
        </pc:spChg>
        <pc:picChg chg="del">
          <ac:chgData name="Joseph Gennaro" userId="b3de3ce2-2591-4dc9-bfd9-6e7102592ad7" providerId="ADAL" clId="{10756153-C79E-4CA0-82F3-2E0090B72131}" dt="2023-12-04T19:04:50.838" v="6008" actId="478"/>
          <ac:picMkLst>
            <pc:docMk/>
            <pc:sldMk cId="2028596898" sldId="268"/>
            <ac:picMk id="3" creationId="{385C0BE6-5496-BB67-5D4D-ABD002E5BC3A}"/>
          </ac:picMkLst>
        </pc:picChg>
        <pc:picChg chg="add del mod">
          <ac:chgData name="Joseph Gennaro" userId="b3de3ce2-2591-4dc9-bfd9-6e7102592ad7" providerId="ADAL" clId="{10756153-C79E-4CA0-82F3-2E0090B72131}" dt="2023-12-03T04:43:48.636" v="3794"/>
          <ac:picMkLst>
            <pc:docMk/>
            <pc:sldMk cId="2028596898" sldId="268"/>
            <ac:picMk id="4" creationId="{F35A8DEE-7B0E-AA48-4789-847376431B8B}"/>
          </ac:picMkLst>
        </pc:picChg>
        <pc:picChg chg="mod">
          <ac:chgData name="Joseph Gennaro" userId="b3de3ce2-2591-4dc9-bfd9-6e7102592ad7" providerId="ADAL" clId="{10756153-C79E-4CA0-82F3-2E0090B72131}" dt="2023-12-04T19:59:37.618" v="6285" actId="1076"/>
          <ac:picMkLst>
            <pc:docMk/>
            <pc:sldMk cId="2028596898" sldId="268"/>
            <ac:picMk id="7" creationId="{C09F230C-FDAE-CB3C-1B49-C1287344314A}"/>
          </ac:picMkLst>
        </pc:picChg>
      </pc:sldChg>
      <pc:sldChg chg="modSp mod modTransition">
        <pc:chgData name="Joseph Gennaro" userId="b3de3ce2-2591-4dc9-bfd9-6e7102592ad7" providerId="ADAL" clId="{10756153-C79E-4CA0-82F3-2E0090B72131}" dt="2023-12-03T04:43:48.636" v="3794"/>
        <pc:sldMkLst>
          <pc:docMk/>
          <pc:sldMk cId="2958259329" sldId="272"/>
        </pc:sldMkLst>
        <pc:spChg chg="mod">
          <ac:chgData name="Joseph Gennaro" userId="b3de3ce2-2591-4dc9-bfd9-6e7102592ad7" providerId="ADAL" clId="{10756153-C79E-4CA0-82F3-2E0090B72131}" dt="2023-12-03T04:15:31.543" v="3383" actId="20577"/>
          <ac:spMkLst>
            <pc:docMk/>
            <pc:sldMk cId="2958259329" sldId="272"/>
            <ac:spMk id="3" creationId="{F20D5AE6-3D8E-DF6F-E1FE-E48B7CF3ADE4}"/>
          </ac:spMkLst>
        </pc:spChg>
      </pc:sldChg>
      <pc:sldChg chg="addSp delSp modSp mod ord modTransition addAnim delAnim modAnim">
        <pc:chgData name="Joseph Gennaro" userId="b3de3ce2-2591-4dc9-bfd9-6e7102592ad7" providerId="ADAL" clId="{10756153-C79E-4CA0-82F3-2E0090B72131}" dt="2023-12-04T00:23:20.178" v="5819" actId="20577"/>
        <pc:sldMkLst>
          <pc:docMk/>
          <pc:sldMk cId="2879327933" sldId="278"/>
        </pc:sldMkLst>
        <pc:spChg chg="add del mod">
          <ac:chgData name="Joseph Gennaro" userId="b3de3ce2-2591-4dc9-bfd9-6e7102592ad7" providerId="ADAL" clId="{10756153-C79E-4CA0-82F3-2E0090B72131}" dt="2023-12-04T00:23:20.178" v="5819" actId="20577"/>
          <ac:spMkLst>
            <pc:docMk/>
            <pc:sldMk cId="2879327933" sldId="278"/>
            <ac:spMk id="2" creationId="{CAF7368F-AB9C-24BB-B34D-7585065B1F2C}"/>
          </ac:spMkLst>
        </pc:spChg>
        <pc:spChg chg="add del mod">
          <ac:chgData name="Joseph Gennaro" userId="b3de3ce2-2591-4dc9-bfd9-6e7102592ad7" providerId="ADAL" clId="{10756153-C79E-4CA0-82F3-2E0090B72131}" dt="2023-12-03T03:50:01.725" v="2453" actId="478"/>
          <ac:spMkLst>
            <pc:docMk/>
            <pc:sldMk cId="2879327933" sldId="278"/>
            <ac:spMk id="5" creationId="{322FED5E-4777-0099-0750-DCB694C0BDAA}"/>
          </ac:spMkLst>
        </pc:spChg>
        <pc:spChg chg="mod">
          <ac:chgData name="Joseph Gennaro" userId="b3de3ce2-2591-4dc9-bfd9-6e7102592ad7" providerId="ADAL" clId="{10756153-C79E-4CA0-82F3-2E0090B72131}" dt="2023-12-03T04:07:38.406" v="2905" actId="1035"/>
          <ac:spMkLst>
            <pc:docMk/>
            <pc:sldMk cId="2879327933" sldId="278"/>
            <ac:spMk id="43" creationId="{34E876C6-6BF5-B9F6-F481-8A0502863AA2}"/>
          </ac:spMkLst>
        </pc:spChg>
        <pc:picChg chg="add del mod">
          <ac:chgData name="Joseph Gennaro" userId="b3de3ce2-2591-4dc9-bfd9-6e7102592ad7" providerId="ADAL" clId="{10756153-C79E-4CA0-82F3-2E0090B72131}" dt="2023-12-03T04:43:48.636" v="3794"/>
          <ac:picMkLst>
            <pc:docMk/>
            <pc:sldMk cId="2879327933" sldId="278"/>
            <ac:picMk id="8" creationId="{BC5F762D-0F21-61F2-99EB-4FD6FF0F1903}"/>
          </ac:picMkLst>
        </pc:picChg>
        <pc:picChg chg="mod">
          <ac:chgData name="Joseph Gennaro" userId="b3de3ce2-2591-4dc9-bfd9-6e7102592ad7" providerId="ADAL" clId="{10756153-C79E-4CA0-82F3-2E0090B72131}" dt="2023-12-03T04:02:22.007" v="2779"/>
          <ac:picMkLst>
            <pc:docMk/>
            <pc:sldMk cId="2879327933" sldId="278"/>
            <ac:picMk id="39" creationId="{327BFA39-9B2A-33D5-3BDE-8C28B99A5CA6}"/>
          </ac:picMkLst>
        </pc:picChg>
        <pc:picChg chg="mod">
          <ac:chgData name="Joseph Gennaro" userId="b3de3ce2-2591-4dc9-bfd9-6e7102592ad7" providerId="ADAL" clId="{10756153-C79E-4CA0-82F3-2E0090B72131}" dt="2023-12-03T04:02:34.269" v="2780"/>
          <ac:picMkLst>
            <pc:docMk/>
            <pc:sldMk cId="2879327933" sldId="278"/>
            <ac:picMk id="47" creationId="{D3A00938-82A0-571A-79D2-7BBB307AFF09}"/>
          </ac:picMkLst>
        </pc:picChg>
        <pc:picChg chg="mod">
          <ac:chgData name="Joseph Gennaro" userId="b3de3ce2-2591-4dc9-bfd9-6e7102592ad7" providerId="ADAL" clId="{10756153-C79E-4CA0-82F3-2E0090B72131}" dt="2023-12-03T04:02:37.032" v="2781"/>
          <ac:picMkLst>
            <pc:docMk/>
            <pc:sldMk cId="2879327933" sldId="278"/>
            <ac:picMk id="51" creationId="{33FFB55B-723C-7D10-59F3-4D88362275C6}"/>
          </ac:picMkLst>
        </pc:picChg>
        <pc:picChg chg="mod">
          <ac:chgData name="Joseph Gennaro" userId="b3de3ce2-2591-4dc9-bfd9-6e7102592ad7" providerId="ADAL" clId="{10756153-C79E-4CA0-82F3-2E0090B72131}" dt="2023-12-03T04:02:38.431" v="2782"/>
          <ac:picMkLst>
            <pc:docMk/>
            <pc:sldMk cId="2879327933" sldId="278"/>
            <ac:picMk id="53" creationId="{329F7023-BD84-A7C2-A388-7BC045E84E86}"/>
          </ac:picMkLst>
        </pc:picChg>
      </pc:sldChg>
      <pc:sldChg chg="addSp delSp modSp mod modTransition">
        <pc:chgData name="Joseph Gennaro" userId="b3de3ce2-2591-4dc9-bfd9-6e7102592ad7" providerId="ADAL" clId="{10756153-C79E-4CA0-82F3-2E0090B72131}" dt="2023-12-03T04:43:48.636" v="3794"/>
        <pc:sldMkLst>
          <pc:docMk/>
          <pc:sldMk cId="3234357522" sldId="281"/>
        </pc:sldMkLst>
        <pc:spChg chg="del">
          <ac:chgData name="Joseph Gennaro" userId="b3de3ce2-2591-4dc9-bfd9-6e7102592ad7" providerId="ADAL" clId="{10756153-C79E-4CA0-82F3-2E0090B72131}" dt="2023-12-03T03:59:47.736" v="2679" actId="478"/>
          <ac:spMkLst>
            <pc:docMk/>
            <pc:sldMk cId="3234357522" sldId="281"/>
            <ac:spMk id="6" creationId="{92E08A1B-63A6-FBA5-E0DB-5C531F96D184}"/>
          </ac:spMkLst>
        </pc:spChg>
        <pc:spChg chg="del">
          <ac:chgData name="Joseph Gennaro" userId="b3de3ce2-2591-4dc9-bfd9-6e7102592ad7" providerId="ADAL" clId="{10756153-C79E-4CA0-82F3-2E0090B72131}" dt="2023-12-03T03:59:47.736" v="2679" actId="478"/>
          <ac:spMkLst>
            <pc:docMk/>
            <pc:sldMk cId="3234357522" sldId="281"/>
            <ac:spMk id="9" creationId="{C2DECF2F-DB8B-DC20-4278-434CBC71415D}"/>
          </ac:spMkLst>
        </pc:spChg>
        <pc:spChg chg="mod">
          <ac:chgData name="Joseph Gennaro" userId="b3de3ce2-2591-4dc9-bfd9-6e7102592ad7" providerId="ADAL" clId="{10756153-C79E-4CA0-82F3-2E0090B72131}" dt="2023-12-03T03:59:44.055" v="2678" actId="14100"/>
          <ac:spMkLst>
            <pc:docMk/>
            <pc:sldMk cId="3234357522" sldId="281"/>
            <ac:spMk id="14" creationId="{952C839A-08C6-08A5-C6C3-1700975056BA}"/>
          </ac:spMkLst>
        </pc:spChg>
        <pc:graphicFrameChg chg="mod">
          <ac:chgData name="Joseph Gennaro" userId="b3de3ce2-2591-4dc9-bfd9-6e7102592ad7" providerId="ADAL" clId="{10756153-C79E-4CA0-82F3-2E0090B72131}" dt="2023-12-03T04:04:02.403" v="2788" actId="207"/>
          <ac:graphicFrameMkLst>
            <pc:docMk/>
            <pc:sldMk cId="3234357522" sldId="281"/>
            <ac:graphicFrameMk id="5" creationId="{F744E4D5-ECB6-69FE-80EF-400EBB0D4D78}"/>
          </ac:graphicFrameMkLst>
        </pc:graphicFrameChg>
        <pc:picChg chg="add del mod">
          <ac:chgData name="Joseph Gennaro" userId="b3de3ce2-2591-4dc9-bfd9-6e7102592ad7" providerId="ADAL" clId="{10756153-C79E-4CA0-82F3-2E0090B72131}" dt="2023-12-03T04:00:01.897" v="2686"/>
          <ac:picMkLst>
            <pc:docMk/>
            <pc:sldMk cId="3234357522" sldId="281"/>
            <ac:picMk id="3" creationId="{8BDB609B-F3B3-433F-C517-9D056CBAA489}"/>
          </ac:picMkLst>
        </pc:picChg>
        <pc:picChg chg="add del mod">
          <ac:chgData name="Joseph Gennaro" userId="b3de3ce2-2591-4dc9-bfd9-6e7102592ad7" providerId="ADAL" clId="{10756153-C79E-4CA0-82F3-2E0090B72131}" dt="2023-12-03T04:00:00.873" v="2685"/>
          <ac:picMkLst>
            <pc:docMk/>
            <pc:sldMk cId="3234357522" sldId="281"/>
            <ac:picMk id="8" creationId="{FCB98F94-A69E-90CF-502F-4DD65E1B1FEC}"/>
          </ac:picMkLst>
        </pc:picChg>
        <pc:picChg chg="add del mod">
          <ac:chgData name="Joseph Gennaro" userId="b3de3ce2-2591-4dc9-bfd9-6e7102592ad7" providerId="ADAL" clId="{10756153-C79E-4CA0-82F3-2E0090B72131}" dt="2023-12-03T04:00:29.088" v="2701" actId="478"/>
          <ac:picMkLst>
            <pc:docMk/>
            <pc:sldMk cId="3234357522" sldId="281"/>
            <ac:picMk id="10" creationId="{6AC8D4DC-1773-1AA4-2789-EE2FBDC51A76}"/>
          </ac:picMkLst>
        </pc:picChg>
        <pc:picChg chg="add mod modCrop">
          <ac:chgData name="Joseph Gennaro" userId="b3de3ce2-2591-4dc9-bfd9-6e7102592ad7" providerId="ADAL" clId="{10756153-C79E-4CA0-82F3-2E0090B72131}" dt="2023-12-03T04:03:46.015" v="2785"/>
          <ac:picMkLst>
            <pc:docMk/>
            <pc:sldMk cId="3234357522" sldId="281"/>
            <ac:picMk id="12" creationId="{050FE69D-D8F5-2AED-5137-6DF2C16BC4A1}"/>
          </ac:picMkLst>
        </pc:picChg>
        <pc:picChg chg="add mod">
          <ac:chgData name="Joseph Gennaro" userId="b3de3ce2-2591-4dc9-bfd9-6e7102592ad7" providerId="ADAL" clId="{10756153-C79E-4CA0-82F3-2E0090B72131}" dt="2023-12-03T04:03:46.855" v="2786"/>
          <ac:picMkLst>
            <pc:docMk/>
            <pc:sldMk cId="3234357522" sldId="281"/>
            <ac:picMk id="15" creationId="{5F7C5BA2-8830-9466-652B-ADE1A39F579E}"/>
          </ac:picMkLst>
        </pc:picChg>
      </pc:sldChg>
      <pc:sldChg chg="addSp delSp modSp mod modTransition">
        <pc:chgData name="Joseph Gennaro" userId="b3de3ce2-2591-4dc9-bfd9-6e7102592ad7" providerId="ADAL" clId="{10756153-C79E-4CA0-82F3-2E0090B72131}" dt="2023-12-04T00:40:06.155" v="6001" actId="14861"/>
        <pc:sldMkLst>
          <pc:docMk/>
          <pc:sldMk cId="422801607" sldId="282"/>
        </pc:sldMkLst>
        <pc:spChg chg="del mod">
          <ac:chgData name="Joseph Gennaro" userId="b3de3ce2-2591-4dc9-bfd9-6e7102592ad7" providerId="ADAL" clId="{10756153-C79E-4CA0-82F3-2E0090B72131}" dt="2023-12-03T04:01:55.367" v="2774" actId="478"/>
          <ac:spMkLst>
            <pc:docMk/>
            <pc:sldMk cId="422801607" sldId="282"/>
            <ac:spMk id="17" creationId="{CEE1E750-6C21-E574-FD23-E7E6AD0BA0A8}"/>
          </ac:spMkLst>
        </pc:spChg>
        <pc:picChg chg="add mod ord">
          <ac:chgData name="Joseph Gennaro" userId="b3de3ce2-2591-4dc9-bfd9-6e7102592ad7" providerId="ADAL" clId="{10756153-C79E-4CA0-82F3-2E0090B72131}" dt="2023-12-03T04:03:51.871" v="2787"/>
          <ac:picMkLst>
            <pc:docMk/>
            <pc:sldMk cId="422801607" sldId="282"/>
            <ac:picMk id="3" creationId="{0B3ED714-0D15-7C11-D4E0-341F85674E2D}"/>
          </ac:picMkLst>
        </pc:picChg>
        <pc:picChg chg="mod">
          <ac:chgData name="Joseph Gennaro" userId="b3de3ce2-2591-4dc9-bfd9-6e7102592ad7" providerId="ADAL" clId="{10756153-C79E-4CA0-82F3-2E0090B72131}" dt="2023-12-04T00:40:06.155" v="6001" actId="14861"/>
          <ac:picMkLst>
            <pc:docMk/>
            <pc:sldMk cId="422801607" sldId="282"/>
            <ac:picMk id="7" creationId="{BD06E467-027B-30AB-1AA2-4135A37C4181}"/>
          </ac:picMkLst>
        </pc:picChg>
        <pc:picChg chg="ord">
          <ac:chgData name="Joseph Gennaro" userId="b3de3ce2-2591-4dc9-bfd9-6e7102592ad7" providerId="ADAL" clId="{10756153-C79E-4CA0-82F3-2E0090B72131}" dt="2023-12-03T04:02:05.010" v="2777" actId="167"/>
          <ac:picMkLst>
            <pc:docMk/>
            <pc:sldMk cId="422801607" sldId="282"/>
            <ac:picMk id="18" creationId="{5E3128C8-13D1-BD67-193F-63E3D13F235F}"/>
          </ac:picMkLst>
        </pc:picChg>
      </pc:sldChg>
      <pc:sldChg chg="addSp delSp modSp mod modTransition modAnim">
        <pc:chgData name="Joseph Gennaro" userId="b3de3ce2-2591-4dc9-bfd9-6e7102592ad7" providerId="ADAL" clId="{10756153-C79E-4CA0-82F3-2E0090B72131}" dt="2023-12-04T20:00:41.371" v="6311" actId="20577"/>
        <pc:sldMkLst>
          <pc:docMk/>
          <pc:sldMk cId="805614740" sldId="283"/>
        </pc:sldMkLst>
        <pc:spChg chg="mod">
          <ac:chgData name="Joseph Gennaro" userId="b3de3ce2-2591-4dc9-bfd9-6e7102592ad7" providerId="ADAL" clId="{10756153-C79E-4CA0-82F3-2E0090B72131}" dt="2023-12-03T23:20:35.016" v="4410" actId="20577"/>
          <ac:spMkLst>
            <pc:docMk/>
            <pc:sldMk cId="805614740" sldId="283"/>
            <ac:spMk id="2" creationId="{81ABD50F-AB44-C6F7-C8BC-81C8B0D4E5FE}"/>
          </ac:spMkLst>
        </pc:spChg>
        <pc:spChg chg="mod">
          <ac:chgData name="Joseph Gennaro" userId="b3de3ce2-2591-4dc9-bfd9-6e7102592ad7" providerId="ADAL" clId="{10756153-C79E-4CA0-82F3-2E0090B72131}" dt="2023-12-01T22:57:48.345" v="753" actId="1036"/>
          <ac:spMkLst>
            <pc:docMk/>
            <pc:sldMk cId="805614740" sldId="283"/>
            <ac:spMk id="3" creationId="{6EA0C5C2-4B13-7005-3B85-DDBD1608B276}"/>
          </ac:spMkLst>
        </pc:spChg>
        <pc:spChg chg="add del mod">
          <ac:chgData name="Joseph Gennaro" userId="b3de3ce2-2591-4dc9-bfd9-6e7102592ad7" providerId="ADAL" clId="{10756153-C79E-4CA0-82F3-2E0090B72131}" dt="2023-12-03T04:12:40.166" v="3232" actId="478"/>
          <ac:spMkLst>
            <pc:docMk/>
            <pc:sldMk cId="805614740" sldId="283"/>
            <ac:spMk id="5" creationId="{E8F1BA83-8AB2-7590-7383-0833B1AB3147}"/>
          </ac:spMkLst>
        </pc:spChg>
        <pc:spChg chg="add mod">
          <ac:chgData name="Joseph Gennaro" userId="b3de3ce2-2591-4dc9-bfd9-6e7102592ad7" providerId="ADAL" clId="{10756153-C79E-4CA0-82F3-2E0090B72131}" dt="2023-12-03T04:12:40.545" v="3233"/>
          <ac:spMkLst>
            <pc:docMk/>
            <pc:sldMk cId="805614740" sldId="283"/>
            <ac:spMk id="6" creationId="{8464DF26-CA2D-6090-6252-11D3FBB20225}"/>
          </ac:spMkLst>
        </pc:spChg>
        <pc:spChg chg="mod">
          <ac:chgData name="Joseph Gennaro" userId="b3de3ce2-2591-4dc9-bfd9-6e7102592ad7" providerId="ADAL" clId="{10756153-C79E-4CA0-82F3-2E0090B72131}" dt="2023-12-01T22:57:51.378" v="754" actId="14100"/>
          <ac:spMkLst>
            <pc:docMk/>
            <pc:sldMk cId="805614740" sldId="283"/>
            <ac:spMk id="9" creationId="{0AFF0615-5CAC-9770-B688-AB2D31933585}"/>
          </ac:spMkLst>
        </pc:spChg>
        <pc:spChg chg="mod">
          <ac:chgData name="Joseph Gennaro" userId="b3de3ce2-2591-4dc9-bfd9-6e7102592ad7" providerId="ADAL" clId="{10756153-C79E-4CA0-82F3-2E0090B72131}" dt="2023-12-04T20:00:41.371" v="6311" actId="20577"/>
          <ac:spMkLst>
            <pc:docMk/>
            <pc:sldMk cId="805614740" sldId="283"/>
            <ac:spMk id="11" creationId="{4991A412-EBD3-16A8-33AD-4DFFFA83BD31}"/>
          </ac:spMkLst>
        </pc:spChg>
        <pc:spChg chg="del mod">
          <ac:chgData name="Joseph Gennaro" userId="b3de3ce2-2591-4dc9-bfd9-6e7102592ad7" providerId="ADAL" clId="{10756153-C79E-4CA0-82F3-2E0090B72131}" dt="2023-12-03T04:12:19.446" v="3227" actId="478"/>
          <ac:spMkLst>
            <pc:docMk/>
            <pc:sldMk cId="805614740" sldId="283"/>
            <ac:spMk id="14" creationId="{AFFD8857-A627-9C4B-D294-0D3F6A70AA33}"/>
          </ac:spMkLst>
        </pc:spChg>
        <pc:graphicFrameChg chg="mod">
          <ac:chgData name="Joseph Gennaro" userId="b3de3ce2-2591-4dc9-bfd9-6e7102592ad7" providerId="ADAL" clId="{10756153-C79E-4CA0-82F3-2E0090B72131}" dt="2023-12-01T22:57:56.312" v="755" actId="167"/>
          <ac:graphicFrameMkLst>
            <pc:docMk/>
            <pc:sldMk cId="805614740" sldId="283"/>
            <ac:graphicFrameMk id="26" creationId="{0B6344AD-E56C-33A4-2F70-EF5B1BCFE023}"/>
          </ac:graphicFrameMkLst>
        </pc:graphicFrameChg>
        <pc:picChg chg="add del mod">
          <ac:chgData name="Joseph Gennaro" userId="b3de3ce2-2591-4dc9-bfd9-6e7102592ad7" providerId="ADAL" clId="{10756153-C79E-4CA0-82F3-2E0090B72131}" dt="2023-12-03T04:43:48.636" v="3794"/>
          <ac:picMkLst>
            <pc:docMk/>
            <pc:sldMk cId="805614740" sldId="283"/>
            <ac:picMk id="10" creationId="{D08AFA99-3E8E-ACAC-365E-62BEA0EC7B56}"/>
          </ac:picMkLst>
        </pc:picChg>
        <pc:cxnChg chg="del">
          <ac:chgData name="Joseph Gennaro" userId="b3de3ce2-2591-4dc9-bfd9-6e7102592ad7" providerId="ADAL" clId="{10756153-C79E-4CA0-82F3-2E0090B72131}" dt="2023-12-01T03:23:12.577" v="282" actId="478"/>
          <ac:cxnSpMkLst>
            <pc:docMk/>
            <pc:sldMk cId="805614740" sldId="283"/>
            <ac:cxnSpMk id="16" creationId="{0712BA14-8F37-17AF-0FB3-DF5A9719C9FD}"/>
          </ac:cxnSpMkLst>
        </pc:cxnChg>
        <pc:cxnChg chg="del">
          <ac:chgData name="Joseph Gennaro" userId="b3de3ce2-2591-4dc9-bfd9-6e7102592ad7" providerId="ADAL" clId="{10756153-C79E-4CA0-82F3-2E0090B72131}" dt="2023-12-01T03:23:12.577" v="282" actId="478"/>
          <ac:cxnSpMkLst>
            <pc:docMk/>
            <pc:sldMk cId="805614740" sldId="283"/>
            <ac:cxnSpMk id="17" creationId="{48B4C77A-D2E4-A02A-9BEE-CF7504D8F359}"/>
          </ac:cxnSpMkLst>
        </pc:cxnChg>
      </pc:sldChg>
      <pc:sldChg chg="addSp delSp modSp mod modTransition">
        <pc:chgData name="Joseph Gennaro" userId="b3de3ce2-2591-4dc9-bfd9-6e7102592ad7" providerId="ADAL" clId="{10756153-C79E-4CA0-82F3-2E0090B72131}" dt="2023-12-03T04:43:48.636" v="3794"/>
        <pc:sldMkLst>
          <pc:docMk/>
          <pc:sldMk cId="1959747288" sldId="284"/>
        </pc:sldMkLst>
        <pc:spChg chg="del">
          <ac:chgData name="Joseph Gennaro" userId="b3de3ce2-2591-4dc9-bfd9-6e7102592ad7" providerId="ADAL" clId="{10756153-C79E-4CA0-82F3-2E0090B72131}" dt="2023-12-03T03:58:49.688" v="2631" actId="478"/>
          <ac:spMkLst>
            <pc:docMk/>
            <pc:sldMk cId="1959747288" sldId="284"/>
            <ac:spMk id="3" creationId="{C4649EC5-8B99-E46D-AC23-AB51E2A99E44}"/>
          </ac:spMkLst>
        </pc:spChg>
        <pc:picChg chg="add del mod modCrop">
          <ac:chgData name="Joseph Gennaro" userId="b3de3ce2-2591-4dc9-bfd9-6e7102592ad7" providerId="ADAL" clId="{10756153-C79E-4CA0-82F3-2E0090B72131}" dt="2023-12-03T04:00:31.663" v="2702" actId="478"/>
          <ac:picMkLst>
            <pc:docMk/>
            <pc:sldMk cId="1959747288" sldId="284"/>
            <ac:picMk id="6" creationId="{B98BE493-69ED-6ACE-555E-13B38FA53636}"/>
          </ac:picMkLst>
        </pc:picChg>
        <pc:picChg chg="add mod">
          <ac:chgData name="Joseph Gennaro" userId="b3de3ce2-2591-4dc9-bfd9-6e7102592ad7" providerId="ADAL" clId="{10756153-C79E-4CA0-82F3-2E0090B72131}" dt="2023-12-03T04:15:41.699" v="3384"/>
          <ac:picMkLst>
            <pc:docMk/>
            <pc:sldMk cId="1959747288" sldId="284"/>
            <ac:picMk id="10" creationId="{70C180FD-212B-CD5C-8A98-4CD6EF483A4C}"/>
          </ac:picMkLst>
        </pc:picChg>
      </pc:sldChg>
      <pc:sldChg chg="del">
        <pc:chgData name="Joseph Gennaro" userId="b3de3ce2-2591-4dc9-bfd9-6e7102592ad7" providerId="ADAL" clId="{10756153-C79E-4CA0-82F3-2E0090B72131}" dt="2023-12-03T03:58:42.592" v="2630" actId="47"/>
        <pc:sldMkLst>
          <pc:docMk/>
          <pc:sldMk cId="1091889677" sldId="286"/>
        </pc:sldMkLst>
      </pc:sldChg>
      <pc:sldChg chg="addSp delSp modSp mod modTransition modAnim">
        <pc:chgData name="Joseph Gennaro" userId="b3de3ce2-2591-4dc9-bfd9-6e7102592ad7" providerId="ADAL" clId="{10756153-C79E-4CA0-82F3-2E0090B72131}" dt="2023-12-04T19:58:08.829" v="6267" actId="114"/>
        <pc:sldMkLst>
          <pc:docMk/>
          <pc:sldMk cId="1917241725" sldId="288"/>
        </pc:sldMkLst>
        <pc:spChg chg="mod">
          <ac:chgData name="Joseph Gennaro" userId="b3de3ce2-2591-4dc9-bfd9-6e7102592ad7" providerId="ADAL" clId="{10756153-C79E-4CA0-82F3-2E0090B72131}" dt="2023-12-03T23:20:13.914" v="4386" actId="14100"/>
          <ac:spMkLst>
            <pc:docMk/>
            <pc:sldMk cId="1917241725" sldId="288"/>
            <ac:spMk id="2" creationId="{7814E35E-48C6-22F7-2939-99BD6941FCF2}"/>
          </ac:spMkLst>
        </pc:spChg>
        <pc:spChg chg="add del mod">
          <ac:chgData name="Joseph Gennaro" userId="b3de3ce2-2591-4dc9-bfd9-6e7102592ad7" providerId="ADAL" clId="{10756153-C79E-4CA0-82F3-2E0090B72131}" dt="2023-12-03T04:12:31.726" v="3229" actId="478"/>
          <ac:spMkLst>
            <pc:docMk/>
            <pc:sldMk cId="1917241725" sldId="288"/>
            <ac:spMk id="3" creationId="{0B18C2B6-D2DB-3B0F-3D18-1A0E3C5C2E6F}"/>
          </ac:spMkLst>
        </pc:spChg>
        <pc:spChg chg="add mod">
          <ac:chgData name="Joseph Gennaro" userId="b3de3ce2-2591-4dc9-bfd9-6e7102592ad7" providerId="ADAL" clId="{10756153-C79E-4CA0-82F3-2E0090B72131}" dt="2023-12-04T19:57:04.747" v="6183" actId="20577"/>
          <ac:spMkLst>
            <pc:docMk/>
            <pc:sldMk cId="1917241725" sldId="288"/>
            <ac:spMk id="5" creationId="{8969135D-F12D-46CC-6849-BAA812AA6A77}"/>
          </ac:spMkLst>
        </pc:spChg>
        <pc:spChg chg="add mod">
          <ac:chgData name="Joseph Gennaro" userId="b3de3ce2-2591-4dc9-bfd9-6e7102592ad7" providerId="ADAL" clId="{10756153-C79E-4CA0-82F3-2E0090B72131}" dt="2023-12-04T19:58:08.829" v="6267" actId="114"/>
          <ac:spMkLst>
            <pc:docMk/>
            <pc:sldMk cId="1917241725" sldId="288"/>
            <ac:spMk id="7" creationId="{8627D919-F447-BA3D-96DB-8B96D680A11A}"/>
          </ac:spMkLst>
        </pc:spChg>
        <pc:spChg chg="add mod">
          <ac:chgData name="Joseph Gennaro" userId="b3de3ce2-2591-4dc9-bfd9-6e7102592ad7" providerId="ADAL" clId="{10756153-C79E-4CA0-82F3-2E0090B72131}" dt="2023-12-04T19:57:34.779" v="6254" actId="20577"/>
          <ac:spMkLst>
            <pc:docMk/>
            <pc:sldMk cId="1917241725" sldId="288"/>
            <ac:spMk id="8" creationId="{C999B91D-1548-10E1-CBDD-415AA0C0EEF7}"/>
          </ac:spMkLst>
        </pc:spChg>
        <pc:spChg chg="add del mod">
          <ac:chgData name="Joseph Gennaro" userId="b3de3ce2-2591-4dc9-bfd9-6e7102592ad7" providerId="ADAL" clId="{10756153-C79E-4CA0-82F3-2E0090B72131}" dt="2023-12-03T23:16:37.081" v="4277" actId="478"/>
          <ac:spMkLst>
            <pc:docMk/>
            <pc:sldMk cId="1917241725" sldId="288"/>
            <ac:spMk id="10" creationId="{32A4809E-4DF1-D42F-304A-13ED6757B0FC}"/>
          </ac:spMkLst>
        </pc:spChg>
        <pc:spChg chg="add mod">
          <ac:chgData name="Joseph Gennaro" userId="b3de3ce2-2591-4dc9-bfd9-6e7102592ad7" providerId="ADAL" clId="{10756153-C79E-4CA0-82F3-2E0090B72131}" dt="2023-12-03T23:17:43.614" v="4298" actId="12788"/>
          <ac:spMkLst>
            <pc:docMk/>
            <pc:sldMk cId="1917241725" sldId="288"/>
            <ac:spMk id="11" creationId="{BEDB86A0-72B7-80DC-417B-41D901B0DFD8}"/>
          </ac:spMkLst>
        </pc:spChg>
        <pc:graphicFrameChg chg="add del mod modGraphic">
          <ac:chgData name="Joseph Gennaro" userId="b3de3ce2-2591-4dc9-bfd9-6e7102592ad7" providerId="ADAL" clId="{10756153-C79E-4CA0-82F3-2E0090B72131}" dt="2023-12-03T23:15:25.981" v="4164" actId="21"/>
          <ac:graphicFrameMkLst>
            <pc:docMk/>
            <pc:sldMk cId="1917241725" sldId="288"/>
            <ac:graphicFrameMk id="12" creationId="{C4143343-985A-324E-4B51-768D07D33884}"/>
          </ac:graphicFrameMkLst>
        </pc:graphicFrameChg>
        <pc:graphicFrameChg chg="add mod modGraphic">
          <ac:chgData name="Joseph Gennaro" userId="b3de3ce2-2591-4dc9-bfd9-6e7102592ad7" providerId="ADAL" clId="{10756153-C79E-4CA0-82F3-2E0090B72131}" dt="2023-12-04T19:58:05.669" v="6266" actId="114"/>
          <ac:graphicFrameMkLst>
            <pc:docMk/>
            <pc:sldMk cId="1917241725" sldId="288"/>
            <ac:graphicFrameMk id="16" creationId="{C54D7C68-B894-04F5-7056-82082F3E5255}"/>
          </ac:graphicFrameMkLst>
        </pc:graphicFrameChg>
        <pc:picChg chg="add del mod modCrop">
          <ac:chgData name="Joseph Gennaro" userId="b3de3ce2-2591-4dc9-bfd9-6e7102592ad7" providerId="ADAL" clId="{10756153-C79E-4CA0-82F3-2E0090B72131}" dt="2023-12-03T23:13:55.065" v="4118" actId="478"/>
          <ac:picMkLst>
            <pc:docMk/>
            <pc:sldMk cId="1917241725" sldId="288"/>
            <ac:picMk id="4" creationId="{757574CB-1800-9AA3-6260-00D65EE022F6}"/>
          </ac:picMkLst>
        </pc:picChg>
        <pc:picChg chg="mod modCrop">
          <ac:chgData name="Joseph Gennaro" userId="b3de3ce2-2591-4dc9-bfd9-6e7102592ad7" providerId="ADAL" clId="{10756153-C79E-4CA0-82F3-2E0090B72131}" dt="2023-12-03T23:17:21.233" v="4295" actId="1035"/>
          <ac:picMkLst>
            <pc:docMk/>
            <pc:sldMk cId="1917241725" sldId="288"/>
            <ac:picMk id="6" creationId="{76D88FD4-0CE1-E3E9-7600-9EBD857AFD5A}"/>
          </ac:picMkLst>
        </pc:picChg>
        <pc:picChg chg="add mod modCrop">
          <ac:chgData name="Joseph Gennaro" userId="b3de3ce2-2591-4dc9-bfd9-6e7102592ad7" providerId="ADAL" clId="{10756153-C79E-4CA0-82F3-2E0090B72131}" dt="2023-12-03T23:17:21.233" v="4295" actId="1035"/>
          <ac:picMkLst>
            <pc:docMk/>
            <pc:sldMk cId="1917241725" sldId="288"/>
            <ac:picMk id="9" creationId="{B73AE576-F178-6417-F58F-AAADD5AEA577}"/>
          </ac:picMkLst>
        </pc:picChg>
        <pc:picChg chg="add del mod">
          <ac:chgData name="Joseph Gennaro" userId="b3de3ce2-2591-4dc9-bfd9-6e7102592ad7" providerId="ADAL" clId="{10756153-C79E-4CA0-82F3-2E0090B72131}" dt="2023-12-03T04:43:48.636" v="3794"/>
          <ac:picMkLst>
            <pc:docMk/>
            <pc:sldMk cId="1917241725" sldId="288"/>
            <ac:picMk id="10" creationId="{E67342CA-72BF-4C6A-8C87-2AF91EF77395}"/>
          </ac:picMkLst>
        </pc:picChg>
        <pc:picChg chg="add mod modCrop">
          <ac:chgData name="Joseph Gennaro" userId="b3de3ce2-2591-4dc9-bfd9-6e7102592ad7" providerId="ADAL" clId="{10756153-C79E-4CA0-82F3-2E0090B72131}" dt="2023-12-03T23:17:25.438" v="4296" actId="1076"/>
          <ac:picMkLst>
            <pc:docMk/>
            <pc:sldMk cId="1917241725" sldId="288"/>
            <ac:picMk id="15" creationId="{34DCC31C-DBC2-A179-CE09-35607B57A376}"/>
          </ac:picMkLst>
        </pc:picChg>
        <pc:cxnChg chg="add mod">
          <ac:chgData name="Joseph Gennaro" userId="b3de3ce2-2591-4dc9-bfd9-6e7102592ad7" providerId="ADAL" clId="{10756153-C79E-4CA0-82F3-2E0090B72131}" dt="2023-12-03T23:18:50.568" v="4335" actId="14100"/>
          <ac:cxnSpMkLst>
            <pc:docMk/>
            <pc:sldMk cId="1917241725" sldId="288"/>
            <ac:cxnSpMk id="3" creationId="{485ED923-90AF-09FB-7881-7B0D310FAA64}"/>
          </ac:cxnSpMkLst>
        </pc:cxnChg>
        <pc:cxnChg chg="add del mod">
          <ac:chgData name="Joseph Gennaro" userId="b3de3ce2-2591-4dc9-bfd9-6e7102592ad7" providerId="ADAL" clId="{10756153-C79E-4CA0-82F3-2E0090B72131}" dt="2023-12-01T03:23:09.264" v="281" actId="478"/>
          <ac:cxnSpMkLst>
            <pc:docMk/>
            <pc:sldMk cId="1917241725" sldId="288"/>
            <ac:cxnSpMk id="8" creationId="{989C2432-2909-8FBA-1004-6051EF13741A}"/>
          </ac:cxnSpMkLst>
        </pc:cxnChg>
        <pc:cxnChg chg="add del mod">
          <ac:chgData name="Joseph Gennaro" userId="b3de3ce2-2591-4dc9-bfd9-6e7102592ad7" providerId="ADAL" clId="{10756153-C79E-4CA0-82F3-2E0090B72131}" dt="2023-12-01T03:23:09.264" v="281" actId="478"/>
          <ac:cxnSpMkLst>
            <pc:docMk/>
            <pc:sldMk cId="1917241725" sldId="288"/>
            <ac:cxnSpMk id="9" creationId="{E9CE85E6-48E2-9899-64B7-0A95D90273E8}"/>
          </ac:cxnSpMkLst>
        </pc:cxnChg>
      </pc:sldChg>
      <pc:sldChg chg="addSp delSp modSp mod modTransition modAnim">
        <pc:chgData name="Joseph Gennaro" userId="b3de3ce2-2591-4dc9-bfd9-6e7102592ad7" providerId="ADAL" clId="{10756153-C79E-4CA0-82F3-2E0090B72131}" dt="2023-12-03T22:27:37.720" v="3956" actId="1076"/>
        <pc:sldMkLst>
          <pc:docMk/>
          <pc:sldMk cId="318208647" sldId="290"/>
        </pc:sldMkLst>
        <pc:spChg chg="add mod">
          <ac:chgData name="Joseph Gennaro" userId="b3de3ce2-2591-4dc9-bfd9-6e7102592ad7" providerId="ADAL" clId="{10756153-C79E-4CA0-82F3-2E0090B72131}" dt="2023-12-03T22:27:33.602" v="3954"/>
          <ac:spMkLst>
            <pc:docMk/>
            <pc:sldMk cId="318208647" sldId="290"/>
            <ac:spMk id="5" creationId="{E866C39E-78C7-ABBD-BF06-922044C2E268}"/>
          </ac:spMkLst>
        </pc:spChg>
        <pc:spChg chg="del mod">
          <ac:chgData name="Joseph Gennaro" userId="b3de3ce2-2591-4dc9-bfd9-6e7102592ad7" providerId="ADAL" clId="{10756153-C79E-4CA0-82F3-2E0090B72131}" dt="2023-12-03T22:27:35.143" v="3955" actId="478"/>
          <ac:spMkLst>
            <pc:docMk/>
            <pc:sldMk cId="318208647" sldId="290"/>
            <ac:spMk id="7" creationId="{58FF241E-0056-5014-DF76-F80624CB4FC9}"/>
          </ac:spMkLst>
        </pc:spChg>
        <pc:spChg chg="mod">
          <ac:chgData name="Joseph Gennaro" userId="b3de3ce2-2591-4dc9-bfd9-6e7102592ad7" providerId="ADAL" clId="{10756153-C79E-4CA0-82F3-2E0090B72131}" dt="2023-12-02T06:29:09.578" v="1683" actId="20577"/>
          <ac:spMkLst>
            <pc:docMk/>
            <pc:sldMk cId="318208647" sldId="290"/>
            <ac:spMk id="8" creationId="{0213A689-E07E-2C76-BAF2-8AAED3C99FD5}"/>
          </ac:spMkLst>
        </pc:spChg>
        <pc:picChg chg="mod">
          <ac:chgData name="Joseph Gennaro" userId="b3de3ce2-2591-4dc9-bfd9-6e7102592ad7" providerId="ADAL" clId="{10756153-C79E-4CA0-82F3-2E0090B72131}" dt="2023-12-03T22:27:37.720" v="3956" actId="1076"/>
          <ac:picMkLst>
            <pc:docMk/>
            <pc:sldMk cId="318208647" sldId="290"/>
            <ac:picMk id="3" creationId="{A8D9BC59-60B8-34F9-531E-C63279A57E7B}"/>
          </ac:picMkLst>
        </pc:picChg>
        <pc:picChg chg="add del mod">
          <ac:chgData name="Joseph Gennaro" userId="b3de3ce2-2591-4dc9-bfd9-6e7102592ad7" providerId="ADAL" clId="{10756153-C79E-4CA0-82F3-2E0090B72131}" dt="2023-12-03T04:43:48.636" v="3794"/>
          <ac:picMkLst>
            <pc:docMk/>
            <pc:sldMk cId="318208647" sldId="290"/>
            <ac:picMk id="6" creationId="{E552D26F-32A0-650F-ADD2-DD5837259CAC}"/>
          </ac:picMkLst>
        </pc:picChg>
      </pc:sldChg>
      <pc:sldChg chg="addSp delSp modSp mod ord modTransition modAnim">
        <pc:chgData name="Joseph Gennaro" userId="b3de3ce2-2591-4dc9-bfd9-6e7102592ad7" providerId="ADAL" clId="{10756153-C79E-4CA0-82F3-2E0090B72131}" dt="2023-12-04T00:21:49.330" v="5769" actId="20577"/>
        <pc:sldMkLst>
          <pc:docMk/>
          <pc:sldMk cId="3918708531" sldId="291"/>
        </pc:sldMkLst>
        <pc:spChg chg="mod">
          <ac:chgData name="Joseph Gennaro" userId="b3de3ce2-2591-4dc9-bfd9-6e7102592ad7" providerId="ADAL" clId="{10756153-C79E-4CA0-82F3-2E0090B72131}" dt="2023-12-04T00:21:49.330" v="5769" actId="20577"/>
          <ac:spMkLst>
            <pc:docMk/>
            <pc:sldMk cId="3918708531" sldId="291"/>
            <ac:spMk id="2" creationId="{81ABD50F-AB44-C6F7-C8BC-81C8B0D4E5FE}"/>
          </ac:spMkLst>
        </pc:spChg>
        <pc:spChg chg="mod">
          <ac:chgData name="Joseph Gennaro" userId="b3de3ce2-2591-4dc9-bfd9-6e7102592ad7" providerId="ADAL" clId="{10756153-C79E-4CA0-82F3-2E0090B72131}" dt="2023-12-03T04:05:18.313" v="2796" actId="207"/>
          <ac:spMkLst>
            <pc:docMk/>
            <pc:sldMk cId="3918708531" sldId="291"/>
            <ac:spMk id="12" creationId="{C02F2FF6-CECB-FDC8-4D15-A33C198EFDD2}"/>
          </ac:spMkLst>
        </pc:spChg>
        <pc:spChg chg="mod">
          <ac:chgData name="Joseph Gennaro" userId="b3de3ce2-2591-4dc9-bfd9-6e7102592ad7" providerId="ADAL" clId="{10756153-C79E-4CA0-82F3-2E0090B72131}" dt="2023-12-03T04:04:38.510" v="2792" actId="207"/>
          <ac:spMkLst>
            <pc:docMk/>
            <pc:sldMk cId="3918708531" sldId="291"/>
            <ac:spMk id="17" creationId="{1C228554-8988-64B6-0407-B617871FD4F4}"/>
          </ac:spMkLst>
        </pc:spChg>
        <pc:graphicFrameChg chg="mod">
          <ac:chgData name="Joseph Gennaro" userId="b3de3ce2-2591-4dc9-bfd9-6e7102592ad7" providerId="ADAL" clId="{10756153-C79E-4CA0-82F3-2E0090B72131}" dt="2023-12-03T04:04:17.851" v="2789" actId="207"/>
          <ac:graphicFrameMkLst>
            <pc:docMk/>
            <pc:sldMk cId="3918708531" sldId="291"/>
            <ac:graphicFrameMk id="6" creationId="{22197457-4878-05B2-2E96-7B77D9F98803}"/>
          </ac:graphicFrameMkLst>
        </pc:graphicFrameChg>
        <pc:picChg chg="add del mod">
          <ac:chgData name="Joseph Gennaro" userId="b3de3ce2-2591-4dc9-bfd9-6e7102592ad7" providerId="ADAL" clId="{10756153-C79E-4CA0-82F3-2E0090B72131}" dt="2023-12-03T04:43:48.636" v="3794"/>
          <ac:picMkLst>
            <pc:docMk/>
            <pc:sldMk cId="3918708531" sldId="291"/>
            <ac:picMk id="14" creationId="{05DE6A78-ABED-94A0-E84C-1538D1968169}"/>
          </ac:picMkLst>
        </pc:picChg>
        <pc:cxnChg chg="mod">
          <ac:chgData name="Joseph Gennaro" userId="b3de3ce2-2591-4dc9-bfd9-6e7102592ad7" providerId="ADAL" clId="{10756153-C79E-4CA0-82F3-2E0090B72131}" dt="2023-12-03T04:05:17.993" v="2795" actId="208"/>
          <ac:cxnSpMkLst>
            <pc:docMk/>
            <pc:sldMk cId="3918708531" sldId="291"/>
            <ac:cxnSpMk id="13" creationId="{0F738ADE-71FB-98BD-7126-DF301789ACA7}"/>
          </ac:cxnSpMkLst>
        </pc:cxnChg>
      </pc:sldChg>
      <pc:sldChg chg="addSp delSp modSp mod modTransition modAnim">
        <pc:chgData name="Joseph Gennaro" userId="b3de3ce2-2591-4dc9-bfd9-6e7102592ad7" providerId="ADAL" clId="{10756153-C79E-4CA0-82F3-2E0090B72131}" dt="2023-12-04T00:27:48.058" v="5828" actId="20577"/>
        <pc:sldMkLst>
          <pc:docMk/>
          <pc:sldMk cId="946667112" sldId="293"/>
        </pc:sldMkLst>
        <pc:spChg chg="mod">
          <ac:chgData name="Joseph Gennaro" userId="b3de3ce2-2591-4dc9-bfd9-6e7102592ad7" providerId="ADAL" clId="{10756153-C79E-4CA0-82F3-2E0090B72131}" dt="2023-12-04T00:22:27.307" v="5815" actId="1035"/>
          <ac:spMkLst>
            <pc:docMk/>
            <pc:sldMk cId="946667112" sldId="293"/>
            <ac:spMk id="2" creationId="{CAF7368F-AB9C-24BB-B34D-7585065B1F2C}"/>
          </ac:spMkLst>
        </pc:spChg>
        <pc:spChg chg="mod">
          <ac:chgData name="Joseph Gennaro" userId="b3de3ce2-2591-4dc9-bfd9-6e7102592ad7" providerId="ADAL" clId="{10756153-C79E-4CA0-82F3-2E0090B72131}" dt="2023-12-04T00:21:10.587" v="5733" actId="20577"/>
          <ac:spMkLst>
            <pc:docMk/>
            <pc:sldMk cId="946667112" sldId="293"/>
            <ac:spMk id="16" creationId="{B7BD5210-2125-7FD5-BEA9-B3CA4C5D8684}"/>
          </ac:spMkLst>
        </pc:spChg>
        <pc:spChg chg="mod">
          <ac:chgData name="Joseph Gennaro" userId="b3de3ce2-2591-4dc9-bfd9-6e7102592ad7" providerId="ADAL" clId="{10756153-C79E-4CA0-82F3-2E0090B72131}" dt="2023-12-04T00:20:43.210" v="5676" actId="20577"/>
          <ac:spMkLst>
            <pc:docMk/>
            <pc:sldMk cId="946667112" sldId="293"/>
            <ac:spMk id="18" creationId="{52A3D452-A9D8-CC3F-48C0-C28F811E7E7F}"/>
          </ac:spMkLst>
        </pc:spChg>
        <pc:spChg chg="mod">
          <ac:chgData name="Joseph Gennaro" userId="b3de3ce2-2591-4dc9-bfd9-6e7102592ad7" providerId="ADAL" clId="{10756153-C79E-4CA0-82F3-2E0090B72131}" dt="2023-12-04T00:27:48.058" v="5828" actId="20577"/>
          <ac:spMkLst>
            <pc:docMk/>
            <pc:sldMk cId="946667112" sldId="293"/>
            <ac:spMk id="20" creationId="{20F576DE-16DB-04C2-9545-D7D2F763ACE6}"/>
          </ac:spMkLst>
        </pc:spChg>
        <pc:picChg chg="add del mod">
          <ac:chgData name="Joseph Gennaro" userId="b3de3ce2-2591-4dc9-bfd9-6e7102592ad7" providerId="ADAL" clId="{10756153-C79E-4CA0-82F3-2E0090B72131}" dt="2023-12-03T04:43:48.636" v="3794"/>
          <ac:picMkLst>
            <pc:docMk/>
            <pc:sldMk cId="946667112" sldId="293"/>
            <ac:picMk id="8" creationId="{9C90DA4C-D0AF-E66B-B2B7-26993C1B9905}"/>
          </ac:picMkLst>
        </pc:picChg>
        <pc:picChg chg="mod">
          <ac:chgData name="Joseph Gennaro" userId="b3de3ce2-2591-4dc9-bfd9-6e7102592ad7" providerId="ADAL" clId="{10756153-C79E-4CA0-82F3-2E0090B72131}" dt="2023-12-03T04:03:37.597" v="2784"/>
          <ac:picMkLst>
            <pc:docMk/>
            <pc:sldMk cId="946667112" sldId="293"/>
            <ac:picMk id="14" creationId="{67BC7ACB-8375-99BC-F78A-1D11C5FE46E6}"/>
          </ac:picMkLst>
        </pc:picChg>
        <pc:cxnChg chg="mod">
          <ac:chgData name="Joseph Gennaro" userId="b3de3ce2-2591-4dc9-bfd9-6e7102592ad7" providerId="ADAL" clId="{10756153-C79E-4CA0-82F3-2E0090B72131}" dt="2023-12-02T06:24:44.665" v="1575" actId="208"/>
          <ac:cxnSpMkLst>
            <pc:docMk/>
            <pc:sldMk cId="946667112" sldId="293"/>
            <ac:cxnSpMk id="22" creationId="{7F33C3D3-5121-BBAD-F72D-ACD5B5B4504C}"/>
          </ac:cxnSpMkLst>
        </pc:cxnChg>
      </pc:sldChg>
      <pc:sldChg chg="addSp delSp modSp mod modTransition modAnim">
        <pc:chgData name="Joseph Gennaro" userId="b3de3ce2-2591-4dc9-bfd9-6e7102592ad7" providerId="ADAL" clId="{10756153-C79E-4CA0-82F3-2E0090B72131}" dt="2023-12-03T15:21:24.772" v="3861" actId="20577"/>
        <pc:sldMkLst>
          <pc:docMk/>
          <pc:sldMk cId="959909289" sldId="294"/>
        </pc:sldMkLst>
        <pc:spChg chg="mod">
          <ac:chgData name="Joseph Gennaro" userId="b3de3ce2-2591-4dc9-bfd9-6e7102592ad7" providerId="ADAL" clId="{10756153-C79E-4CA0-82F3-2E0090B72131}" dt="2023-12-03T15:21:24.772" v="3861" actId="20577"/>
          <ac:spMkLst>
            <pc:docMk/>
            <pc:sldMk cId="959909289" sldId="294"/>
            <ac:spMk id="6" creationId="{4D7532DD-12D1-36B1-8BD5-360DE7FC036C}"/>
          </ac:spMkLst>
        </pc:spChg>
        <pc:spChg chg="mod">
          <ac:chgData name="Joseph Gennaro" userId="b3de3ce2-2591-4dc9-bfd9-6e7102592ad7" providerId="ADAL" clId="{10756153-C79E-4CA0-82F3-2E0090B72131}" dt="2023-11-30T17:40:06.287" v="71" actId="27636"/>
          <ac:spMkLst>
            <pc:docMk/>
            <pc:sldMk cId="959909289" sldId="294"/>
            <ac:spMk id="8" creationId="{0213A689-E07E-2C76-BAF2-8AAED3C99FD5}"/>
          </ac:spMkLst>
        </pc:spChg>
        <pc:picChg chg="add del mod">
          <ac:chgData name="Joseph Gennaro" userId="b3de3ce2-2591-4dc9-bfd9-6e7102592ad7" providerId="ADAL" clId="{10756153-C79E-4CA0-82F3-2E0090B72131}" dt="2023-12-03T04:43:48.636" v="3794"/>
          <ac:picMkLst>
            <pc:docMk/>
            <pc:sldMk cId="959909289" sldId="294"/>
            <ac:picMk id="7" creationId="{7896407E-1CAD-8DA9-0A32-FCEE3088A383}"/>
          </ac:picMkLst>
        </pc:picChg>
      </pc:sldChg>
      <pc:sldChg chg="addSp delSp modSp add del mod delAnim modAnim">
        <pc:chgData name="Joseph Gennaro" userId="b3de3ce2-2591-4dc9-bfd9-6e7102592ad7" providerId="ADAL" clId="{10756153-C79E-4CA0-82F3-2E0090B72131}" dt="2023-12-02T06:34:11.546" v="1742" actId="47"/>
        <pc:sldMkLst>
          <pc:docMk/>
          <pc:sldMk cId="1848212375" sldId="295"/>
        </pc:sldMkLst>
        <pc:spChg chg="add del">
          <ac:chgData name="Joseph Gennaro" userId="b3de3ce2-2591-4dc9-bfd9-6e7102592ad7" providerId="ADAL" clId="{10756153-C79E-4CA0-82F3-2E0090B72131}" dt="2023-12-02T05:19:41.276" v="1364" actId="22"/>
          <ac:spMkLst>
            <pc:docMk/>
            <pc:sldMk cId="1848212375" sldId="295"/>
            <ac:spMk id="6" creationId="{534E2C48-89B3-9EF0-25A7-F78AE6083704}"/>
          </ac:spMkLst>
        </pc:spChg>
        <pc:spChg chg="mod">
          <ac:chgData name="Joseph Gennaro" userId="b3de3ce2-2591-4dc9-bfd9-6e7102592ad7" providerId="ADAL" clId="{10756153-C79E-4CA0-82F3-2E0090B72131}" dt="2023-12-02T05:19:33.184" v="1362" actId="20577"/>
          <ac:spMkLst>
            <pc:docMk/>
            <pc:sldMk cId="1848212375" sldId="295"/>
            <ac:spMk id="8" creationId="{C5969C06-4A3C-2E7F-2509-113D6603FB83}"/>
          </ac:spMkLst>
        </pc:spChg>
        <pc:spChg chg="add del mod">
          <ac:chgData name="Joseph Gennaro" userId="b3de3ce2-2591-4dc9-bfd9-6e7102592ad7" providerId="ADAL" clId="{10756153-C79E-4CA0-82F3-2E0090B72131}" dt="2023-12-02T05:20:02.837" v="1368"/>
          <ac:spMkLst>
            <pc:docMk/>
            <pc:sldMk cId="1848212375" sldId="295"/>
            <ac:spMk id="11" creationId="{FDE23D68-ABB5-18C1-999A-7B0C34E8FA15}"/>
          </ac:spMkLst>
        </pc:spChg>
        <pc:spChg chg="add del mod">
          <ac:chgData name="Joseph Gennaro" userId="b3de3ce2-2591-4dc9-bfd9-6e7102592ad7" providerId="ADAL" clId="{10756153-C79E-4CA0-82F3-2E0090B72131}" dt="2023-12-02T05:20:02.837" v="1368"/>
          <ac:spMkLst>
            <pc:docMk/>
            <pc:sldMk cId="1848212375" sldId="295"/>
            <ac:spMk id="12" creationId="{93F9B0A2-F90D-1139-2498-303105E95444}"/>
          </ac:spMkLst>
        </pc:spChg>
        <pc:spChg chg="add del mod">
          <ac:chgData name="Joseph Gennaro" userId="b3de3ce2-2591-4dc9-bfd9-6e7102592ad7" providerId="ADAL" clId="{10756153-C79E-4CA0-82F3-2E0090B72131}" dt="2023-12-02T05:20:02.837" v="1368"/>
          <ac:spMkLst>
            <pc:docMk/>
            <pc:sldMk cId="1848212375" sldId="295"/>
            <ac:spMk id="13" creationId="{D1FD15D3-FC51-A0BE-A19B-37FD97738585}"/>
          </ac:spMkLst>
        </pc:spChg>
        <pc:spChg chg="del">
          <ac:chgData name="Joseph Gennaro" userId="b3de3ce2-2591-4dc9-bfd9-6e7102592ad7" providerId="ADAL" clId="{10756153-C79E-4CA0-82F3-2E0090B72131}" dt="2023-12-02T05:18:59.158" v="1315" actId="21"/>
          <ac:spMkLst>
            <pc:docMk/>
            <pc:sldMk cId="1848212375" sldId="295"/>
            <ac:spMk id="15" creationId="{C0327C5E-D006-1BD3-F262-B6FA57DC131C}"/>
          </ac:spMkLst>
        </pc:spChg>
        <pc:spChg chg="add del mod">
          <ac:chgData name="Joseph Gennaro" userId="b3de3ce2-2591-4dc9-bfd9-6e7102592ad7" providerId="ADAL" clId="{10756153-C79E-4CA0-82F3-2E0090B72131}" dt="2023-12-02T05:20:02.837" v="1368"/>
          <ac:spMkLst>
            <pc:docMk/>
            <pc:sldMk cId="1848212375" sldId="295"/>
            <ac:spMk id="16" creationId="{8901CC8F-0C5B-C2E2-AAE6-A33D6EDDC1DE}"/>
          </ac:spMkLst>
        </pc:spChg>
        <pc:spChg chg="del">
          <ac:chgData name="Joseph Gennaro" userId="b3de3ce2-2591-4dc9-bfd9-6e7102592ad7" providerId="ADAL" clId="{10756153-C79E-4CA0-82F3-2E0090B72131}" dt="2023-12-02T05:18:59.158" v="1315" actId="21"/>
          <ac:spMkLst>
            <pc:docMk/>
            <pc:sldMk cId="1848212375" sldId="295"/>
            <ac:spMk id="17" creationId="{072C65AD-E1CB-8D64-83FC-0880B420DCFA}"/>
          </ac:spMkLst>
        </pc:spChg>
        <pc:spChg chg="del">
          <ac:chgData name="Joseph Gennaro" userId="b3de3ce2-2591-4dc9-bfd9-6e7102592ad7" providerId="ADAL" clId="{10756153-C79E-4CA0-82F3-2E0090B72131}" dt="2023-12-02T05:18:59.158" v="1315" actId="21"/>
          <ac:spMkLst>
            <pc:docMk/>
            <pc:sldMk cId="1848212375" sldId="295"/>
            <ac:spMk id="18" creationId="{7A4DE208-6B2D-DB92-2C22-D808435A5A26}"/>
          </ac:spMkLst>
        </pc:spChg>
        <pc:spChg chg="add del mod">
          <ac:chgData name="Joseph Gennaro" userId="b3de3ce2-2591-4dc9-bfd9-6e7102592ad7" providerId="ADAL" clId="{10756153-C79E-4CA0-82F3-2E0090B72131}" dt="2023-12-02T05:20:02.837" v="1368"/>
          <ac:spMkLst>
            <pc:docMk/>
            <pc:sldMk cId="1848212375" sldId="295"/>
            <ac:spMk id="19" creationId="{2AB13455-1366-7553-040C-A92BE1EB0E5C}"/>
          </ac:spMkLst>
        </pc:spChg>
        <pc:spChg chg="add del mod">
          <ac:chgData name="Joseph Gennaro" userId="b3de3ce2-2591-4dc9-bfd9-6e7102592ad7" providerId="ADAL" clId="{10756153-C79E-4CA0-82F3-2E0090B72131}" dt="2023-12-02T05:20:02.837" v="1368"/>
          <ac:spMkLst>
            <pc:docMk/>
            <pc:sldMk cId="1848212375" sldId="295"/>
            <ac:spMk id="20" creationId="{359D6A9A-61CD-A018-9EAF-4B4CADB61023}"/>
          </ac:spMkLst>
        </pc:spChg>
        <pc:spChg chg="del">
          <ac:chgData name="Joseph Gennaro" userId="b3de3ce2-2591-4dc9-bfd9-6e7102592ad7" providerId="ADAL" clId="{10756153-C79E-4CA0-82F3-2E0090B72131}" dt="2023-12-02T05:18:59.158" v="1315" actId="21"/>
          <ac:spMkLst>
            <pc:docMk/>
            <pc:sldMk cId="1848212375" sldId="295"/>
            <ac:spMk id="23" creationId="{D54C9F34-25A6-F7FB-FCE3-EE97E72552DB}"/>
          </ac:spMkLst>
        </pc:spChg>
        <pc:spChg chg="del">
          <ac:chgData name="Joseph Gennaro" userId="b3de3ce2-2591-4dc9-bfd9-6e7102592ad7" providerId="ADAL" clId="{10756153-C79E-4CA0-82F3-2E0090B72131}" dt="2023-12-02T05:18:59.158" v="1315" actId="21"/>
          <ac:spMkLst>
            <pc:docMk/>
            <pc:sldMk cId="1848212375" sldId="295"/>
            <ac:spMk id="26" creationId="{727260D7-17F9-909E-3869-A9596FABD4EE}"/>
          </ac:spMkLst>
        </pc:spChg>
        <pc:spChg chg="del">
          <ac:chgData name="Joseph Gennaro" userId="b3de3ce2-2591-4dc9-bfd9-6e7102592ad7" providerId="ADAL" clId="{10756153-C79E-4CA0-82F3-2E0090B72131}" dt="2023-12-02T05:18:59.158" v="1315" actId="21"/>
          <ac:spMkLst>
            <pc:docMk/>
            <pc:sldMk cId="1848212375" sldId="295"/>
            <ac:spMk id="27" creationId="{7D24985B-D586-AAF6-499D-BF6ADD373AA8}"/>
          </ac:spMkLst>
        </pc:spChg>
        <pc:spChg chg="mod">
          <ac:chgData name="Joseph Gennaro" userId="b3de3ce2-2591-4dc9-bfd9-6e7102592ad7" providerId="ADAL" clId="{10756153-C79E-4CA0-82F3-2E0090B72131}" dt="2023-12-02T05:19:14.312" v="1318" actId="20577"/>
          <ac:spMkLst>
            <pc:docMk/>
            <pc:sldMk cId="1848212375" sldId="295"/>
            <ac:spMk id="28" creationId="{5D7F915E-2416-452A-3D44-6D29909A0EDB}"/>
          </ac:spMkLst>
        </pc:spChg>
        <pc:cxnChg chg="add del mod">
          <ac:chgData name="Joseph Gennaro" userId="b3de3ce2-2591-4dc9-bfd9-6e7102592ad7" providerId="ADAL" clId="{10756153-C79E-4CA0-82F3-2E0090B72131}" dt="2023-12-02T05:20:02.837" v="1368"/>
          <ac:cxnSpMkLst>
            <pc:docMk/>
            <pc:sldMk cId="1848212375" sldId="295"/>
            <ac:cxnSpMk id="7" creationId="{B3E5BFD9-944D-0AAC-9368-6CAAADA76460}"/>
          </ac:cxnSpMkLst>
        </pc:cxnChg>
        <pc:cxnChg chg="del">
          <ac:chgData name="Joseph Gennaro" userId="b3de3ce2-2591-4dc9-bfd9-6e7102592ad7" providerId="ADAL" clId="{10756153-C79E-4CA0-82F3-2E0090B72131}" dt="2023-12-02T05:18:59.158" v="1315" actId="21"/>
          <ac:cxnSpMkLst>
            <pc:docMk/>
            <pc:sldMk cId="1848212375" sldId="295"/>
            <ac:cxnSpMk id="34" creationId="{96B582B2-F333-42BC-FB9F-B73EB6860636}"/>
          </ac:cxnSpMkLst>
        </pc:cxnChg>
      </pc:sldChg>
      <pc:sldChg chg="addSp delSp modSp add mod modTransition addAnim delAnim modAnim">
        <pc:chgData name="Joseph Gennaro" userId="b3de3ce2-2591-4dc9-bfd9-6e7102592ad7" providerId="ADAL" clId="{10756153-C79E-4CA0-82F3-2E0090B72131}" dt="2023-12-04T20:04:16.954" v="6402" actId="20577"/>
        <pc:sldMkLst>
          <pc:docMk/>
          <pc:sldMk cId="2553378731" sldId="295"/>
        </pc:sldMkLst>
        <pc:spChg chg="mod">
          <ac:chgData name="Joseph Gennaro" userId="b3de3ce2-2591-4dc9-bfd9-6e7102592ad7" providerId="ADAL" clId="{10756153-C79E-4CA0-82F3-2E0090B72131}" dt="2023-12-04T00:34:08.113" v="5864" actId="20577"/>
          <ac:spMkLst>
            <pc:docMk/>
            <pc:sldMk cId="2553378731" sldId="295"/>
            <ac:spMk id="2" creationId="{7F072F31-3AE0-98C2-AC66-A0F4A18E23C2}"/>
          </ac:spMkLst>
        </pc:spChg>
        <pc:spChg chg="add del mod">
          <ac:chgData name="Joseph Gennaro" userId="b3de3ce2-2591-4dc9-bfd9-6e7102592ad7" providerId="ADAL" clId="{10756153-C79E-4CA0-82F3-2E0090B72131}" dt="2023-12-03T23:21:33.160" v="4415" actId="478"/>
          <ac:spMkLst>
            <pc:docMk/>
            <pc:sldMk cId="2553378731" sldId="295"/>
            <ac:spMk id="3" creationId="{932EA37F-16C3-5BE2-0E4C-A69BB4EB8F3E}"/>
          </ac:spMkLst>
        </pc:spChg>
        <pc:spChg chg="del mod">
          <ac:chgData name="Joseph Gennaro" userId="b3de3ce2-2591-4dc9-bfd9-6e7102592ad7" providerId="ADAL" clId="{10756153-C79E-4CA0-82F3-2E0090B72131}" dt="2023-12-03T23:21:33.160" v="4415" actId="478"/>
          <ac:spMkLst>
            <pc:docMk/>
            <pc:sldMk cId="2553378731" sldId="295"/>
            <ac:spMk id="5" creationId="{17413BDF-CFCF-52FC-652C-000BC92FC1E5}"/>
          </ac:spMkLst>
        </pc:spChg>
        <pc:spChg chg="add del mod">
          <ac:chgData name="Joseph Gennaro" userId="b3de3ce2-2591-4dc9-bfd9-6e7102592ad7" providerId="ADAL" clId="{10756153-C79E-4CA0-82F3-2E0090B72131}" dt="2023-12-03T23:21:33.160" v="4415" actId="478"/>
          <ac:spMkLst>
            <pc:docMk/>
            <pc:sldMk cId="2553378731" sldId="295"/>
            <ac:spMk id="6" creationId="{6311C741-9D67-8A33-D93D-39011C1086B0}"/>
          </ac:spMkLst>
        </pc:spChg>
        <pc:spChg chg="del mod">
          <ac:chgData name="Joseph Gennaro" userId="b3de3ce2-2591-4dc9-bfd9-6e7102592ad7" providerId="ADAL" clId="{10756153-C79E-4CA0-82F3-2E0090B72131}" dt="2023-12-03T23:21:33.160" v="4415" actId="478"/>
          <ac:spMkLst>
            <pc:docMk/>
            <pc:sldMk cId="2553378731" sldId="295"/>
            <ac:spMk id="9" creationId="{0C472129-2AE5-AFC5-3D81-E92F422BD9FD}"/>
          </ac:spMkLst>
        </pc:spChg>
        <pc:spChg chg="del mod">
          <ac:chgData name="Joseph Gennaro" userId="b3de3ce2-2591-4dc9-bfd9-6e7102592ad7" providerId="ADAL" clId="{10756153-C79E-4CA0-82F3-2E0090B72131}" dt="2023-12-03T23:21:33.160" v="4415" actId="478"/>
          <ac:spMkLst>
            <pc:docMk/>
            <pc:sldMk cId="2553378731" sldId="295"/>
            <ac:spMk id="10" creationId="{CC77CC26-3AB1-2FDC-98CD-B31613B13A35}"/>
          </ac:spMkLst>
        </pc:spChg>
        <pc:spChg chg="add mod">
          <ac:chgData name="Joseph Gennaro" userId="b3de3ce2-2591-4dc9-bfd9-6e7102592ad7" providerId="ADAL" clId="{10756153-C79E-4CA0-82F3-2E0090B72131}" dt="2023-12-04T19:59:08.171" v="6283" actId="20577"/>
          <ac:spMkLst>
            <pc:docMk/>
            <pc:sldMk cId="2553378731" sldId="295"/>
            <ac:spMk id="12" creationId="{403F0EFB-BC42-AEA7-9D65-E7C9D82CEA05}"/>
          </ac:spMkLst>
        </pc:spChg>
        <pc:spChg chg="mod topLvl">
          <ac:chgData name="Joseph Gennaro" userId="b3de3ce2-2591-4dc9-bfd9-6e7102592ad7" providerId="ADAL" clId="{10756153-C79E-4CA0-82F3-2E0090B72131}" dt="2023-12-04T00:11:29.711" v="5356" actId="165"/>
          <ac:spMkLst>
            <pc:docMk/>
            <pc:sldMk cId="2553378731" sldId="295"/>
            <ac:spMk id="16" creationId="{AE7C5672-B4FF-97D4-E7D6-789A4B5B125A}"/>
          </ac:spMkLst>
        </pc:spChg>
        <pc:spChg chg="del mod topLvl">
          <ac:chgData name="Joseph Gennaro" userId="b3de3ce2-2591-4dc9-bfd9-6e7102592ad7" providerId="ADAL" clId="{10756153-C79E-4CA0-82F3-2E0090B72131}" dt="2023-12-04T00:14:33.221" v="5403" actId="478"/>
          <ac:spMkLst>
            <pc:docMk/>
            <pc:sldMk cId="2553378731" sldId="295"/>
            <ac:spMk id="17" creationId="{F676C1B3-CC03-5524-AE0B-632E4BDB51D2}"/>
          </ac:spMkLst>
        </pc:spChg>
        <pc:spChg chg="add del mod">
          <ac:chgData name="Joseph Gennaro" userId="b3de3ce2-2591-4dc9-bfd9-6e7102592ad7" providerId="ADAL" clId="{10756153-C79E-4CA0-82F3-2E0090B72131}" dt="2023-12-03T00:54:35.011" v="2353" actId="478"/>
          <ac:spMkLst>
            <pc:docMk/>
            <pc:sldMk cId="2553378731" sldId="295"/>
            <ac:spMk id="18" creationId="{445D56EB-A07A-FB06-5A1D-80068167325F}"/>
          </ac:spMkLst>
        </pc:spChg>
        <pc:spChg chg="mod topLvl">
          <ac:chgData name="Joseph Gennaro" userId="b3de3ce2-2591-4dc9-bfd9-6e7102592ad7" providerId="ADAL" clId="{10756153-C79E-4CA0-82F3-2E0090B72131}" dt="2023-12-04T00:34:38.915" v="5875" actId="113"/>
          <ac:spMkLst>
            <pc:docMk/>
            <pc:sldMk cId="2553378731" sldId="295"/>
            <ac:spMk id="18" creationId="{9CD2D33E-BD1F-97AA-0C5F-CA45E3E35BBB}"/>
          </ac:spMkLst>
        </pc:spChg>
        <pc:spChg chg="mod topLvl">
          <ac:chgData name="Joseph Gennaro" userId="b3de3ce2-2591-4dc9-bfd9-6e7102592ad7" providerId="ADAL" clId="{10756153-C79E-4CA0-82F3-2E0090B72131}" dt="2023-12-04T00:17:23.051" v="5499" actId="164"/>
          <ac:spMkLst>
            <pc:docMk/>
            <pc:sldMk cId="2553378731" sldId="295"/>
            <ac:spMk id="19" creationId="{393CC1F5-ABA1-7B15-881B-E09499E1A148}"/>
          </ac:spMkLst>
        </pc:spChg>
        <pc:spChg chg="mod topLvl">
          <ac:chgData name="Joseph Gennaro" userId="b3de3ce2-2591-4dc9-bfd9-6e7102592ad7" providerId="ADAL" clId="{10756153-C79E-4CA0-82F3-2E0090B72131}" dt="2023-12-04T00:34:38.915" v="5875" actId="113"/>
          <ac:spMkLst>
            <pc:docMk/>
            <pc:sldMk cId="2553378731" sldId="295"/>
            <ac:spMk id="20" creationId="{087AAAAE-96FF-D448-B070-ED7DB1644783}"/>
          </ac:spMkLst>
        </pc:spChg>
        <pc:spChg chg="add mod">
          <ac:chgData name="Joseph Gennaro" userId="b3de3ce2-2591-4dc9-bfd9-6e7102592ad7" providerId="ADAL" clId="{10756153-C79E-4CA0-82F3-2E0090B72131}" dt="2023-12-03T00:54:40.581" v="2355" actId="571"/>
          <ac:spMkLst>
            <pc:docMk/>
            <pc:sldMk cId="2553378731" sldId="295"/>
            <ac:spMk id="22" creationId="{5951C18A-D4E7-FE45-3C48-097031A6AF2D}"/>
          </ac:spMkLst>
        </pc:spChg>
        <pc:spChg chg="mod topLvl">
          <ac:chgData name="Joseph Gennaro" userId="b3de3ce2-2591-4dc9-bfd9-6e7102592ad7" providerId="ADAL" clId="{10756153-C79E-4CA0-82F3-2E0090B72131}" dt="2023-12-04T00:17:23.051" v="5499" actId="164"/>
          <ac:spMkLst>
            <pc:docMk/>
            <pc:sldMk cId="2553378731" sldId="295"/>
            <ac:spMk id="22" creationId="{F507B8FE-4125-631E-1C67-975AA92FDE6F}"/>
          </ac:spMkLst>
        </pc:spChg>
        <pc:spChg chg="del mod topLvl">
          <ac:chgData name="Joseph Gennaro" userId="b3de3ce2-2591-4dc9-bfd9-6e7102592ad7" providerId="ADAL" clId="{10756153-C79E-4CA0-82F3-2E0090B72131}" dt="2023-12-04T00:17:01.860" v="5497" actId="478"/>
          <ac:spMkLst>
            <pc:docMk/>
            <pc:sldMk cId="2553378731" sldId="295"/>
            <ac:spMk id="23" creationId="{7C071543-12BD-FD58-990E-B13429E98D4E}"/>
          </ac:spMkLst>
        </pc:spChg>
        <pc:spChg chg="del">
          <ac:chgData name="Joseph Gennaro" userId="b3de3ce2-2591-4dc9-bfd9-6e7102592ad7" providerId="ADAL" clId="{10756153-C79E-4CA0-82F3-2E0090B72131}" dt="2023-12-03T00:49:17.800" v="2131" actId="478"/>
          <ac:spMkLst>
            <pc:docMk/>
            <pc:sldMk cId="2553378731" sldId="295"/>
            <ac:spMk id="23" creationId="{D54C9F34-25A6-F7FB-FCE3-EE97E72552DB}"/>
          </ac:spMkLst>
        </pc:spChg>
        <pc:spChg chg="mod topLvl">
          <ac:chgData name="Joseph Gennaro" userId="b3de3ce2-2591-4dc9-bfd9-6e7102592ad7" providerId="ADAL" clId="{10756153-C79E-4CA0-82F3-2E0090B72131}" dt="2023-12-04T00:17:23.051" v="5499" actId="164"/>
          <ac:spMkLst>
            <pc:docMk/>
            <pc:sldMk cId="2553378731" sldId="295"/>
            <ac:spMk id="24" creationId="{272CBE0C-32F4-38A1-FDF4-7391BA678326}"/>
          </ac:spMkLst>
        </pc:spChg>
        <pc:spChg chg="add del mod">
          <ac:chgData name="Joseph Gennaro" userId="b3de3ce2-2591-4dc9-bfd9-6e7102592ad7" providerId="ADAL" clId="{10756153-C79E-4CA0-82F3-2E0090B72131}" dt="2023-12-03T04:37:54.109" v="3646" actId="478"/>
          <ac:spMkLst>
            <pc:docMk/>
            <pc:sldMk cId="2553378731" sldId="295"/>
            <ac:spMk id="24" creationId="{48FC6B85-C877-66FB-058F-C7CF7944E71E}"/>
          </ac:spMkLst>
        </pc:spChg>
        <pc:spChg chg="mod topLvl">
          <ac:chgData name="Joseph Gennaro" userId="b3de3ce2-2591-4dc9-bfd9-6e7102592ad7" providerId="ADAL" clId="{10756153-C79E-4CA0-82F3-2E0090B72131}" dt="2023-12-04T00:34:38.915" v="5875" actId="113"/>
          <ac:spMkLst>
            <pc:docMk/>
            <pc:sldMk cId="2553378731" sldId="295"/>
            <ac:spMk id="25" creationId="{59121706-94C9-2F2C-95BC-91BBC576944C}"/>
          </ac:spMkLst>
        </pc:spChg>
        <pc:spChg chg="mod topLvl">
          <ac:chgData name="Joseph Gennaro" userId="b3de3ce2-2591-4dc9-bfd9-6e7102592ad7" providerId="ADAL" clId="{10756153-C79E-4CA0-82F3-2E0090B72131}" dt="2023-12-04T00:17:23.051" v="5499" actId="164"/>
          <ac:spMkLst>
            <pc:docMk/>
            <pc:sldMk cId="2553378731" sldId="295"/>
            <ac:spMk id="26" creationId="{208AB318-F453-4404-2252-6627AC70AA3B}"/>
          </ac:spMkLst>
        </pc:spChg>
        <pc:spChg chg="del">
          <ac:chgData name="Joseph Gennaro" userId="b3de3ce2-2591-4dc9-bfd9-6e7102592ad7" providerId="ADAL" clId="{10756153-C79E-4CA0-82F3-2E0090B72131}" dt="2023-12-03T00:49:16.126" v="2130" actId="478"/>
          <ac:spMkLst>
            <pc:docMk/>
            <pc:sldMk cId="2553378731" sldId="295"/>
            <ac:spMk id="26" creationId="{727260D7-17F9-909E-3869-A9596FABD4EE}"/>
          </ac:spMkLst>
        </pc:spChg>
        <pc:spChg chg="add mod topLvl">
          <ac:chgData name="Joseph Gennaro" userId="b3de3ce2-2591-4dc9-bfd9-6e7102592ad7" providerId="ADAL" clId="{10756153-C79E-4CA0-82F3-2E0090B72131}" dt="2023-12-04T20:03:52.779" v="6343" actId="20577"/>
          <ac:spMkLst>
            <pc:docMk/>
            <pc:sldMk cId="2553378731" sldId="295"/>
            <ac:spMk id="27" creationId="{10FFC3D2-1C18-ECC6-28EC-2D391C951E60}"/>
          </ac:spMkLst>
        </pc:spChg>
        <pc:spChg chg="del">
          <ac:chgData name="Joseph Gennaro" userId="b3de3ce2-2591-4dc9-bfd9-6e7102592ad7" providerId="ADAL" clId="{10756153-C79E-4CA0-82F3-2E0090B72131}" dt="2023-12-03T00:49:16.126" v="2130" actId="478"/>
          <ac:spMkLst>
            <pc:docMk/>
            <pc:sldMk cId="2553378731" sldId="295"/>
            <ac:spMk id="27" creationId="{7D24985B-D586-AAF6-499D-BF6ADD373AA8}"/>
          </ac:spMkLst>
        </pc:spChg>
        <pc:spChg chg="del">
          <ac:chgData name="Joseph Gennaro" userId="b3de3ce2-2591-4dc9-bfd9-6e7102592ad7" providerId="ADAL" clId="{10756153-C79E-4CA0-82F3-2E0090B72131}" dt="2023-12-03T00:49:16.126" v="2130" actId="478"/>
          <ac:spMkLst>
            <pc:docMk/>
            <pc:sldMk cId="2553378731" sldId="295"/>
            <ac:spMk id="28" creationId="{5D7F915E-2416-452A-3D44-6D29909A0EDB}"/>
          </ac:spMkLst>
        </pc:spChg>
        <pc:spChg chg="del">
          <ac:chgData name="Joseph Gennaro" userId="b3de3ce2-2591-4dc9-bfd9-6e7102592ad7" providerId="ADAL" clId="{10756153-C79E-4CA0-82F3-2E0090B72131}" dt="2023-12-03T00:49:16.126" v="2130" actId="478"/>
          <ac:spMkLst>
            <pc:docMk/>
            <pc:sldMk cId="2553378731" sldId="295"/>
            <ac:spMk id="39" creationId="{6A9EF8AC-FA9E-265B-5622-81566413EE30}"/>
          </ac:spMkLst>
        </pc:spChg>
        <pc:spChg chg="del">
          <ac:chgData name="Joseph Gennaro" userId="b3de3ce2-2591-4dc9-bfd9-6e7102592ad7" providerId="ADAL" clId="{10756153-C79E-4CA0-82F3-2E0090B72131}" dt="2023-12-03T00:49:16.126" v="2130" actId="478"/>
          <ac:spMkLst>
            <pc:docMk/>
            <pc:sldMk cId="2553378731" sldId="295"/>
            <ac:spMk id="40" creationId="{621A0654-5A4B-242E-3EEB-C0366E0F46AB}"/>
          </ac:spMkLst>
        </pc:spChg>
        <pc:spChg chg="del">
          <ac:chgData name="Joseph Gennaro" userId="b3de3ce2-2591-4dc9-bfd9-6e7102592ad7" providerId="ADAL" clId="{10756153-C79E-4CA0-82F3-2E0090B72131}" dt="2023-12-03T00:49:16.126" v="2130" actId="478"/>
          <ac:spMkLst>
            <pc:docMk/>
            <pc:sldMk cId="2553378731" sldId="295"/>
            <ac:spMk id="41" creationId="{800578CC-53E4-067E-E071-3C471409AE65}"/>
          </ac:spMkLst>
        </pc:spChg>
        <pc:spChg chg="del mod">
          <ac:chgData name="Joseph Gennaro" userId="b3de3ce2-2591-4dc9-bfd9-6e7102592ad7" providerId="ADAL" clId="{10756153-C79E-4CA0-82F3-2E0090B72131}" dt="2023-12-03T23:21:33.160" v="4415" actId="478"/>
          <ac:spMkLst>
            <pc:docMk/>
            <pc:sldMk cId="2553378731" sldId="295"/>
            <ac:spMk id="44" creationId="{C989BCAC-F28E-4C42-D33C-6E399DCA65E0}"/>
          </ac:spMkLst>
        </pc:spChg>
        <pc:spChg chg="add del mod">
          <ac:chgData name="Joseph Gennaro" userId="b3de3ce2-2591-4dc9-bfd9-6e7102592ad7" providerId="ADAL" clId="{10756153-C79E-4CA0-82F3-2E0090B72131}" dt="2023-12-03T23:21:33.160" v="4415" actId="478"/>
          <ac:spMkLst>
            <pc:docMk/>
            <pc:sldMk cId="2553378731" sldId="295"/>
            <ac:spMk id="57" creationId="{7CBC8DD1-F826-242B-9062-FBC340EF43F4}"/>
          </ac:spMkLst>
        </pc:spChg>
        <pc:grpChg chg="del mod">
          <ac:chgData name="Joseph Gennaro" userId="b3de3ce2-2591-4dc9-bfd9-6e7102592ad7" providerId="ADAL" clId="{10756153-C79E-4CA0-82F3-2E0090B72131}" dt="2023-12-04T00:11:29.711" v="5356" actId="165"/>
          <ac:grpSpMkLst>
            <pc:docMk/>
            <pc:sldMk cId="2553378731" sldId="295"/>
            <ac:grpSpMk id="13" creationId="{9B7A0277-573C-0289-2FD0-BB2764116E13}"/>
          </ac:grpSpMkLst>
        </pc:grpChg>
        <pc:grpChg chg="add mod">
          <ac:chgData name="Joseph Gennaro" userId="b3de3ce2-2591-4dc9-bfd9-6e7102592ad7" providerId="ADAL" clId="{10756153-C79E-4CA0-82F3-2E0090B72131}" dt="2023-12-04T00:19:01.237" v="5527" actId="1036"/>
          <ac:grpSpMkLst>
            <pc:docMk/>
            <pc:sldMk cId="2553378731" sldId="295"/>
            <ac:grpSpMk id="33" creationId="{970D6230-809B-91D1-50F2-82EA2D9FFEC4}"/>
          </ac:grpSpMkLst>
        </pc:grpChg>
        <pc:graphicFrameChg chg="add del mod modGraphic">
          <ac:chgData name="Joseph Gennaro" userId="b3de3ce2-2591-4dc9-bfd9-6e7102592ad7" providerId="ADAL" clId="{10756153-C79E-4CA0-82F3-2E0090B72131}" dt="2023-12-04T19:52:52.845" v="6060" actId="478"/>
          <ac:graphicFrameMkLst>
            <pc:docMk/>
            <pc:sldMk cId="2553378731" sldId="295"/>
            <ac:graphicFrameMk id="3" creationId="{B5CE567E-0579-E56C-551C-EE061A9C8F46}"/>
          </ac:graphicFrameMkLst>
        </pc:graphicFrameChg>
        <pc:graphicFrameChg chg="add mod modGraphic">
          <ac:chgData name="Joseph Gennaro" userId="b3de3ce2-2591-4dc9-bfd9-6e7102592ad7" providerId="ADAL" clId="{10756153-C79E-4CA0-82F3-2E0090B72131}" dt="2023-12-04T20:04:16.954" v="6402" actId="20577"/>
          <ac:graphicFrameMkLst>
            <pc:docMk/>
            <pc:sldMk cId="2553378731" sldId="295"/>
            <ac:graphicFrameMk id="5" creationId="{5F0EDB96-336A-E5D4-6A91-4BCC362173D8}"/>
          </ac:graphicFrameMkLst>
        </pc:graphicFrameChg>
        <pc:graphicFrameChg chg="add del mod modGraphic">
          <ac:chgData name="Joseph Gennaro" userId="b3de3ce2-2591-4dc9-bfd9-6e7102592ad7" providerId="ADAL" clId="{10756153-C79E-4CA0-82F3-2E0090B72131}" dt="2023-12-04T00:10:51.799" v="5316" actId="18245"/>
          <ac:graphicFrameMkLst>
            <pc:docMk/>
            <pc:sldMk cId="2553378731" sldId="295"/>
            <ac:graphicFrameMk id="7" creationId="{E44A1CF6-0012-0156-003D-6F21953E5020}"/>
          </ac:graphicFrameMkLst>
        </pc:graphicFrameChg>
        <pc:graphicFrameChg chg="add del mod modGraphic">
          <ac:chgData name="Joseph Gennaro" userId="b3de3ce2-2591-4dc9-bfd9-6e7102592ad7" providerId="ADAL" clId="{10756153-C79E-4CA0-82F3-2E0090B72131}" dt="2023-12-04T19:50:43.846" v="6049" actId="478"/>
          <ac:graphicFrameMkLst>
            <pc:docMk/>
            <pc:sldMk cId="2553378731" sldId="295"/>
            <ac:graphicFrameMk id="8" creationId="{2C6599F1-1468-23C7-7B3A-1BEF499C6190}"/>
          </ac:graphicFrameMkLst>
        </pc:graphicFrameChg>
        <pc:graphicFrameChg chg="del mod modGraphic">
          <ac:chgData name="Joseph Gennaro" userId="b3de3ce2-2591-4dc9-bfd9-6e7102592ad7" providerId="ADAL" clId="{10756153-C79E-4CA0-82F3-2E0090B72131}" dt="2023-12-03T23:21:33.160" v="4415" actId="478"/>
          <ac:graphicFrameMkLst>
            <pc:docMk/>
            <pc:sldMk cId="2553378731" sldId="295"/>
            <ac:graphicFrameMk id="52" creationId="{2EE6E6BE-87ED-682E-5237-9B27C235D8E6}"/>
          </ac:graphicFrameMkLst>
        </pc:graphicFrameChg>
        <pc:picChg chg="add del mod">
          <ac:chgData name="Joseph Gennaro" userId="b3de3ce2-2591-4dc9-bfd9-6e7102592ad7" providerId="ADAL" clId="{10756153-C79E-4CA0-82F3-2E0090B72131}" dt="2023-12-03T01:04:42.713" v="2419" actId="478"/>
          <ac:picMkLst>
            <pc:docMk/>
            <pc:sldMk cId="2553378731" sldId="295"/>
            <ac:picMk id="32" creationId="{EE55C101-C800-3AE9-4F3A-E902CAA07AD2}"/>
          </ac:picMkLst>
        </pc:picChg>
        <pc:picChg chg="add del mod">
          <ac:chgData name="Joseph Gennaro" userId="b3de3ce2-2591-4dc9-bfd9-6e7102592ad7" providerId="ADAL" clId="{10756153-C79E-4CA0-82F3-2E0090B72131}" dt="2023-12-03T01:04:42.713" v="2419" actId="478"/>
          <ac:picMkLst>
            <pc:docMk/>
            <pc:sldMk cId="2553378731" sldId="295"/>
            <ac:picMk id="35" creationId="{FBD0B8E2-99E3-B0C8-8393-19211D56E35F}"/>
          </ac:picMkLst>
        </pc:picChg>
        <pc:picChg chg="add del mod">
          <ac:chgData name="Joseph Gennaro" userId="b3de3ce2-2591-4dc9-bfd9-6e7102592ad7" providerId="ADAL" clId="{10756153-C79E-4CA0-82F3-2E0090B72131}" dt="2023-12-03T04:43:48.636" v="3794"/>
          <ac:picMkLst>
            <pc:docMk/>
            <pc:sldMk cId="2553378731" sldId="295"/>
            <ac:picMk id="54" creationId="{93DDFBEA-5577-872D-89A3-62266D19511E}"/>
          </ac:picMkLst>
        </pc:picChg>
        <pc:cxnChg chg="add mod">
          <ac:chgData name="Joseph Gennaro" userId="b3de3ce2-2591-4dc9-bfd9-6e7102592ad7" providerId="ADAL" clId="{10756153-C79E-4CA0-82F3-2E0090B72131}" dt="2023-12-03T00:52:05.584" v="2295" actId="571"/>
          <ac:cxnSpMkLst>
            <pc:docMk/>
            <pc:sldMk cId="2553378731" sldId="295"/>
            <ac:cxnSpMk id="7" creationId="{27C179AC-E708-0AB2-0568-B7431F6BB24A}"/>
          </ac:cxnSpMkLst>
        </pc:cxnChg>
        <pc:cxnChg chg="add del mod">
          <ac:chgData name="Joseph Gennaro" userId="b3de3ce2-2591-4dc9-bfd9-6e7102592ad7" providerId="ADAL" clId="{10756153-C79E-4CA0-82F3-2E0090B72131}" dt="2023-12-03T23:21:33.160" v="4415" actId="478"/>
          <ac:cxnSpMkLst>
            <pc:docMk/>
            <pc:sldMk cId="2553378731" sldId="295"/>
            <ac:cxnSpMk id="11" creationId="{A9E09146-3FE5-EBC7-E4B5-9B9B3ECACFC4}"/>
          </ac:cxnSpMkLst>
        </pc:cxnChg>
        <pc:cxnChg chg="add del mod">
          <ac:chgData name="Joseph Gennaro" userId="b3de3ce2-2591-4dc9-bfd9-6e7102592ad7" providerId="ADAL" clId="{10756153-C79E-4CA0-82F3-2E0090B72131}" dt="2023-12-03T23:21:33.160" v="4415" actId="478"/>
          <ac:cxnSpMkLst>
            <pc:docMk/>
            <pc:sldMk cId="2553378731" sldId="295"/>
            <ac:cxnSpMk id="15" creationId="{AAFFF913-5390-BA3F-801B-7CC24B802DB5}"/>
          </ac:cxnSpMkLst>
        </pc:cxnChg>
        <pc:cxnChg chg="del mod">
          <ac:chgData name="Joseph Gennaro" userId="b3de3ce2-2591-4dc9-bfd9-6e7102592ad7" providerId="ADAL" clId="{10756153-C79E-4CA0-82F3-2E0090B72131}" dt="2023-12-03T23:21:33.160" v="4415" actId="478"/>
          <ac:cxnSpMkLst>
            <pc:docMk/>
            <pc:sldMk cId="2553378731" sldId="295"/>
            <ac:cxnSpMk id="21" creationId="{4EAF2FD0-13BC-ABB2-4963-62F0334CA350}"/>
          </ac:cxnSpMkLst>
        </pc:cxnChg>
        <pc:cxnChg chg="add mod ord">
          <ac:chgData name="Joseph Gennaro" userId="b3de3ce2-2591-4dc9-bfd9-6e7102592ad7" providerId="ADAL" clId="{10756153-C79E-4CA0-82F3-2E0090B72131}" dt="2023-12-04T00:17:23.051" v="5499" actId="164"/>
          <ac:cxnSpMkLst>
            <pc:docMk/>
            <pc:sldMk cId="2553378731" sldId="295"/>
            <ac:cxnSpMk id="29" creationId="{00101FF5-B0FB-7F55-BAC7-1F3AE6BE3B0C}"/>
          </ac:cxnSpMkLst>
        </pc:cxnChg>
        <pc:cxnChg chg="add mod">
          <ac:chgData name="Joseph Gennaro" userId="b3de3ce2-2591-4dc9-bfd9-6e7102592ad7" providerId="ADAL" clId="{10756153-C79E-4CA0-82F3-2E0090B72131}" dt="2023-12-04T00:17:23.051" v="5499" actId="164"/>
          <ac:cxnSpMkLst>
            <pc:docMk/>
            <pc:sldMk cId="2553378731" sldId="295"/>
            <ac:cxnSpMk id="31" creationId="{E671A58A-46B2-5622-91F4-03DB6F6317DB}"/>
          </ac:cxnSpMkLst>
        </pc:cxnChg>
        <pc:cxnChg chg="del mod">
          <ac:chgData name="Joseph Gennaro" userId="b3de3ce2-2591-4dc9-bfd9-6e7102592ad7" providerId="ADAL" clId="{10756153-C79E-4CA0-82F3-2E0090B72131}" dt="2023-12-03T00:49:16.126" v="2130" actId="478"/>
          <ac:cxnSpMkLst>
            <pc:docMk/>
            <pc:sldMk cId="2553378731" sldId="295"/>
            <ac:cxnSpMk id="33" creationId="{47C2FE25-9098-18DE-DA22-D6B086C5516E}"/>
          </ac:cxnSpMkLst>
        </pc:cxnChg>
        <pc:cxnChg chg="del mod">
          <ac:chgData name="Joseph Gennaro" userId="b3de3ce2-2591-4dc9-bfd9-6e7102592ad7" providerId="ADAL" clId="{10756153-C79E-4CA0-82F3-2E0090B72131}" dt="2023-12-03T00:49:16.126" v="2130" actId="478"/>
          <ac:cxnSpMkLst>
            <pc:docMk/>
            <pc:sldMk cId="2553378731" sldId="295"/>
            <ac:cxnSpMk id="34" creationId="{96B582B2-F333-42BC-FB9F-B73EB6860636}"/>
          </ac:cxnSpMkLst>
        </pc:cxnChg>
        <pc:cxnChg chg="del mod">
          <ac:chgData name="Joseph Gennaro" userId="b3de3ce2-2591-4dc9-bfd9-6e7102592ad7" providerId="ADAL" clId="{10756153-C79E-4CA0-82F3-2E0090B72131}" dt="2023-12-03T04:19:01.771" v="3414" actId="478"/>
          <ac:cxnSpMkLst>
            <pc:docMk/>
            <pc:sldMk cId="2553378731" sldId="295"/>
            <ac:cxnSpMk id="36" creationId="{5ED3EDF6-5D7E-5FC1-7270-13F79E9AF631}"/>
          </ac:cxnSpMkLst>
        </pc:cxnChg>
        <pc:cxnChg chg="add del mod">
          <ac:chgData name="Joseph Gennaro" userId="b3de3ce2-2591-4dc9-bfd9-6e7102592ad7" providerId="ADAL" clId="{10756153-C79E-4CA0-82F3-2E0090B72131}" dt="2023-12-03T01:05:02.166" v="2428" actId="571"/>
          <ac:cxnSpMkLst>
            <pc:docMk/>
            <pc:sldMk cId="2553378731" sldId="295"/>
            <ac:cxnSpMk id="37" creationId="{92479C36-EAA8-DB75-B378-4E64711F8014}"/>
          </ac:cxnSpMkLst>
        </pc:cxnChg>
        <pc:cxnChg chg="del mod">
          <ac:chgData name="Joseph Gennaro" userId="b3de3ce2-2591-4dc9-bfd9-6e7102592ad7" providerId="ADAL" clId="{10756153-C79E-4CA0-82F3-2E0090B72131}" dt="2023-12-03T23:21:33.160" v="4415" actId="478"/>
          <ac:cxnSpMkLst>
            <pc:docMk/>
            <pc:sldMk cId="2553378731" sldId="295"/>
            <ac:cxnSpMk id="38" creationId="{BD8FAC49-3AED-3728-122E-0242A4C7EE33}"/>
          </ac:cxnSpMkLst>
        </pc:cxnChg>
        <pc:cxnChg chg="add mod">
          <ac:chgData name="Joseph Gennaro" userId="b3de3ce2-2591-4dc9-bfd9-6e7102592ad7" providerId="ADAL" clId="{10756153-C79E-4CA0-82F3-2E0090B72131}" dt="2023-12-03T01:05:02.166" v="2428" actId="571"/>
          <ac:cxnSpMkLst>
            <pc:docMk/>
            <pc:sldMk cId="2553378731" sldId="295"/>
            <ac:cxnSpMk id="42" creationId="{559D6193-7F02-9BC8-309B-A41F2F90E600}"/>
          </ac:cxnSpMkLst>
        </pc:cxnChg>
        <pc:cxnChg chg="add del mod">
          <ac:chgData name="Joseph Gennaro" userId="b3de3ce2-2591-4dc9-bfd9-6e7102592ad7" providerId="ADAL" clId="{10756153-C79E-4CA0-82F3-2E0090B72131}" dt="2023-12-03T04:39:42.613" v="3724" actId="478"/>
          <ac:cxnSpMkLst>
            <pc:docMk/>
            <pc:sldMk cId="2553378731" sldId="295"/>
            <ac:cxnSpMk id="46" creationId="{6137C708-EA51-4238-6D90-0D1C9B257605}"/>
          </ac:cxnSpMkLst>
        </pc:cxnChg>
        <pc:cxnChg chg="del mod">
          <ac:chgData name="Joseph Gennaro" userId="b3de3ce2-2591-4dc9-bfd9-6e7102592ad7" providerId="ADAL" clId="{10756153-C79E-4CA0-82F3-2E0090B72131}" dt="2023-12-03T23:21:33.160" v="4415" actId="478"/>
          <ac:cxnSpMkLst>
            <pc:docMk/>
            <pc:sldMk cId="2553378731" sldId="295"/>
            <ac:cxnSpMk id="51" creationId="{FBB04F19-AEBD-DBB1-C10A-E1BB1730B2F8}"/>
          </ac:cxnSpMkLst>
        </pc:cxnChg>
        <pc:cxnChg chg="add del mod">
          <ac:chgData name="Joseph Gennaro" userId="b3de3ce2-2591-4dc9-bfd9-6e7102592ad7" providerId="ADAL" clId="{10756153-C79E-4CA0-82F3-2E0090B72131}" dt="2023-12-03T23:21:33.160" v="4415" actId="478"/>
          <ac:cxnSpMkLst>
            <pc:docMk/>
            <pc:sldMk cId="2553378731" sldId="295"/>
            <ac:cxnSpMk id="59" creationId="{3A8C6833-0B13-1D6D-E23D-2DF2CC1D466B}"/>
          </ac:cxnSpMkLst>
        </pc:cxnChg>
        <pc:cxnChg chg="add del mod">
          <ac:chgData name="Joseph Gennaro" userId="b3de3ce2-2591-4dc9-bfd9-6e7102592ad7" providerId="ADAL" clId="{10756153-C79E-4CA0-82F3-2E0090B72131}" dt="2023-12-03T04:39:48.716" v="3728" actId="478"/>
          <ac:cxnSpMkLst>
            <pc:docMk/>
            <pc:sldMk cId="2553378731" sldId="295"/>
            <ac:cxnSpMk id="60" creationId="{361A3E07-1FEA-5A47-CB33-D48BE0BDFD92}"/>
          </ac:cxnSpMkLst>
        </pc:cxnChg>
      </pc:sldChg>
      <pc:sldChg chg="add del">
        <pc:chgData name="Joseph Gennaro" userId="b3de3ce2-2591-4dc9-bfd9-6e7102592ad7" providerId="ADAL" clId="{10756153-C79E-4CA0-82F3-2E0090B72131}" dt="2023-12-04T00:22:37.932" v="5817" actId="47"/>
        <pc:sldMkLst>
          <pc:docMk/>
          <pc:sldMk cId="176502382" sldId="296"/>
        </pc:sldMkLst>
      </pc:sldChg>
      <pc:sldChg chg="add del">
        <pc:chgData name="Joseph Gennaro" userId="b3de3ce2-2591-4dc9-bfd9-6e7102592ad7" providerId="ADAL" clId="{10756153-C79E-4CA0-82F3-2E0090B72131}" dt="2023-12-02T05:28:52.952" v="1522" actId="2890"/>
        <pc:sldMkLst>
          <pc:docMk/>
          <pc:sldMk cId="2966393273" sldId="296"/>
        </pc:sldMkLst>
      </pc:sldChg>
      <pc:sldChg chg="add del">
        <pc:chgData name="Joseph Gennaro" userId="b3de3ce2-2591-4dc9-bfd9-6e7102592ad7" providerId="ADAL" clId="{10756153-C79E-4CA0-82F3-2E0090B72131}" dt="2023-12-04T00:22:37.201" v="5816" actId="47"/>
        <pc:sldMkLst>
          <pc:docMk/>
          <pc:sldMk cId="1648738156" sldId="297"/>
        </pc:sldMkLst>
      </pc:sldChg>
    </pc:docChg>
  </pc:docChgLst>
  <pc:docChgLst>
    <pc:chgData name="Joseph Gennaro" userId="b3de3ce2-2591-4dc9-bfd9-6e7102592ad7" providerId="ADAL" clId="{F2752F1D-A712-4AB9-B681-D1524EFBDCE8}"/>
    <pc:docChg chg="modSld">
      <pc:chgData name="Joseph Gennaro" userId="b3de3ce2-2591-4dc9-bfd9-6e7102592ad7" providerId="ADAL" clId="{F2752F1D-A712-4AB9-B681-D1524EFBDCE8}" dt="2023-12-06T18:43:52.859" v="0"/>
      <pc:docMkLst>
        <pc:docMk/>
      </pc:docMkLst>
      <pc:sldChg chg="delSp modTransition modAnim">
        <pc:chgData name="Joseph Gennaro" userId="b3de3ce2-2591-4dc9-bfd9-6e7102592ad7" providerId="ADAL" clId="{F2752F1D-A712-4AB9-B681-D1524EFBDCE8}" dt="2023-12-06T18:43:52.859" v="0"/>
        <pc:sldMkLst>
          <pc:docMk/>
          <pc:sldMk cId="3339946154" sldId="256"/>
        </pc:sldMkLst>
        <pc:picChg chg="del">
          <ac:chgData name="Joseph Gennaro" userId="b3de3ce2-2591-4dc9-bfd9-6e7102592ad7" providerId="ADAL" clId="{F2752F1D-A712-4AB9-B681-D1524EFBDCE8}" dt="2023-12-06T18:43:52.859" v="0"/>
          <ac:picMkLst>
            <pc:docMk/>
            <pc:sldMk cId="3339946154" sldId="256"/>
            <ac:picMk id="8" creationId="{3A20A9DA-9750-64A1-AF39-528C5F47D3C4}"/>
          </ac:picMkLst>
        </pc:picChg>
      </pc:sldChg>
      <pc:sldChg chg="modTransition">
        <pc:chgData name="Joseph Gennaro" userId="b3de3ce2-2591-4dc9-bfd9-6e7102592ad7" providerId="ADAL" clId="{F2752F1D-A712-4AB9-B681-D1524EFBDCE8}" dt="2023-12-06T18:43:52.859" v="0"/>
        <pc:sldMkLst>
          <pc:docMk/>
          <pc:sldMk cId="1016489022" sldId="257"/>
        </pc:sldMkLst>
      </pc:sldChg>
      <pc:sldChg chg="modTransition">
        <pc:chgData name="Joseph Gennaro" userId="b3de3ce2-2591-4dc9-bfd9-6e7102592ad7" providerId="ADAL" clId="{F2752F1D-A712-4AB9-B681-D1524EFBDCE8}" dt="2023-12-06T18:43:52.859" v="0"/>
        <pc:sldMkLst>
          <pc:docMk/>
          <pc:sldMk cId="3359809205" sldId="261"/>
        </pc:sldMkLst>
      </pc:sldChg>
      <pc:sldChg chg="modTransition">
        <pc:chgData name="Joseph Gennaro" userId="b3de3ce2-2591-4dc9-bfd9-6e7102592ad7" providerId="ADAL" clId="{F2752F1D-A712-4AB9-B681-D1524EFBDCE8}" dt="2023-12-06T18:43:52.859" v="0"/>
        <pc:sldMkLst>
          <pc:docMk/>
          <pc:sldMk cId="2028596898" sldId="268"/>
        </pc:sldMkLst>
      </pc:sldChg>
      <pc:sldChg chg="modTransition">
        <pc:chgData name="Joseph Gennaro" userId="b3de3ce2-2591-4dc9-bfd9-6e7102592ad7" providerId="ADAL" clId="{F2752F1D-A712-4AB9-B681-D1524EFBDCE8}" dt="2023-12-06T18:43:52.859" v="0"/>
        <pc:sldMkLst>
          <pc:docMk/>
          <pc:sldMk cId="2958259329" sldId="272"/>
        </pc:sldMkLst>
      </pc:sldChg>
      <pc:sldChg chg="modTransition">
        <pc:chgData name="Joseph Gennaro" userId="b3de3ce2-2591-4dc9-bfd9-6e7102592ad7" providerId="ADAL" clId="{F2752F1D-A712-4AB9-B681-D1524EFBDCE8}" dt="2023-12-06T18:43:52.859" v="0"/>
        <pc:sldMkLst>
          <pc:docMk/>
          <pc:sldMk cId="2879327933" sldId="278"/>
        </pc:sldMkLst>
      </pc:sldChg>
      <pc:sldChg chg="modTransition">
        <pc:chgData name="Joseph Gennaro" userId="b3de3ce2-2591-4dc9-bfd9-6e7102592ad7" providerId="ADAL" clId="{F2752F1D-A712-4AB9-B681-D1524EFBDCE8}" dt="2023-12-06T18:43:52.859" v="0"/>
        <pc:sldMkLst>
          <pc:docMk/>
          <pc:sldMk cId="3234357522" sldId="281"/>
        </pc:sldMkLst>
      </pc:sldChg>
      <pc:sldChg chg="modTransition">
        <pc:chgData name="Joseph Gennaro" userId="b3de3ce2-2591-4dc9-bfd9-6e7102592ad7" providerId="ADAL" clId="{F2752F1D-A712-4AB9-B681-D1524EFBDCE8}" dt="2023-12-06T18:43:52.859" v="0"/>
        <pc:sldMkLst>
          <pc:docMk/>
          <pc:sldMk cId="422801607" sldId="282"/>
        </pc:sldMkLst>
      </pc:sldChg>
      <pc:sldChg chg="modTransition">
        <pc:chgData name="Joseph Gennaro" userId="b3de3ce2-2591-4dc9-bfd9-6e7102592ad7" providerId="ADAL" clId="{F2752F1D-A712-4AB9-B681-D1524EFBDCE8}" dt="2023-12-06T18:43:52.859" v="0"/>
        <pc:sldMkLst>
          <pc:docMk/>
          <pc:sldMk cId="805614740" sldId="283"/>
        </pc:sldMkLst>
      </pc:sldChg>
      <pc:sldChg chg="modTransition">
        <pc:chgData name="Joseph Gennaro" userId="b3de3ce2-2591-4dc9-bfd9-6e7102592ad7" providerId="ADAL" clId="{F2752F1D-A712-4AB9-B681-D1524EFBDCE8}" dt="2023-12-06T18:43:52.859" v="0"/>
        <pc:sldMkLst>
          <pc:docMk/>
          <pc:sldMk cId="1959747288" sldId="284"/>
        </pc:sldMkLst>
      </pc:sldChg>
      <pc:sldChg chg="modTransition">
        <pc:chgData name="Joseph Gennaro" userId="b3de3ce2-2591-4dc9-bfd9-6e7102592ad7" providerId="ADAL" clId="{F2752F1D-A712-4AB9-B681-D1524EFBDCE8}" dt="2023-12-06T18:43:52.859" v="0"/>
        <pc:sldMkLst>
          <pc:docMk/>
          <pc:sldMk cId="1917241725" sldId="288"/>
        </pc:sldMkLst>
      </pc:sldChg>
      <pc:sldChg chg="modTransition">
        <pc:chgData name="Joseph Gennaro" userId="b3de3ce2-2591-4dc9-bfd9-6e7102592ad7" providerId="ADAL" clId="{F2752F1D-A712-4AB9-B681-D1524EFBDCE8}" dt="2023-12-06T18:43:52.859" v="0"/>
        <pc:sldMkLst>
          <pc:docMk/>
          <pc:sldMk cId="318208647" sldId="290"/>
        </pc:sldMkLst>
      </pc:sldChg>
      <pc:sldChg chg="modTransition">
        <pc:chgData name="Joseph Gennaro" userId="b3de3ce2-2591-4dc9-bfd9-6e7102592ad7" providerId="ADAL" clId="{F2752F1D-A712-4AB9-B681-D1524EFBDCE8}" dt="2023-12-06T18:43:52.859" v="0"/>
        <pc:sldMkLst>
          <pc:docMk/>
          <pc:sldMk cId="3918708531" sldId="291"/>
        </pc:sldMkLst>
      </pc:sldChg>
      <pc:sldChg chg="modTransition">
        <pc:chgData name="Joseph Gennaro" userId="b3de3ce2-2591-4dc9-bfd9-6e7102592ad7" providerId="ADAL" clId="{F2752F1D-A712-4AB9-B681-D1524EFBDCE8}" dt="2023-12-06T18:43:52.859" v="0"/>
        <pc:sldMkLst>
          <pc:docMk/>
          <pc:sldMk cId="946667112" sldId="293"/>
        </pc:sldMkLst>
      </pc:sldChg>
      <pc:sldChg chg="modTransition">
        <pc:chgData name="Joseph Gennaro" userId="b3de3ce2-2591-4dc9-bfd9-6e7102592ad7" providerId="ADAL" clId="{F2752F1D-A712-4AB9-B681-D1524EFBDCE8}" dt="2023-12-06T18:43:52.859" v="0"/>
        <pc:sldMkLst>
          <pc:docMk/>
          <pc:sldMk cId="959909289" sldId="294"/>
        </pc:sldMkLst>
      </pc:sldChg>
      <pc:sldChg chg="modTransition">
        <pc:chgData name="Joseph Gennaro" userId="b3de3ce2-2591-4dc9-bfd9-6e7102592ad7" providerId="ADAL" clId="{F2752F1D-A712-4AB9-B681-D1524EFBDCE8}" dt="2023-12-06T18:43:52.859" v="0"/>
        <pc:sldMkLst>
          <pc:docMk/>
          <pc:sldMk cId="2553378731" sldId="295"/>
        </pc:sldMkLst>
      </pc:sldChg>
      <pc:sldChg chg="modTransition">
        <pc:chgData name="Joseph Gennaro" userId="b3de3ce2-2591-4dc9-bfd9-6e7102592ad7" providerId="ADAL" clId="{F2752F1D-A712-4AB9-B681-D1524EFBDCE8}" dt="2023-12-06T18:43:52.859" v="0"/>
        <pc:sldMkLst>
          <pc:docMk/>
          <pc:sldMk cId="1654100309" sldId="296"/>
        </pc:sldMkLst>
      </pc:sldChg>
    </pc:docChg>
  </pc:docChgLst>
  <pc:docChgLst>
    <pc:chgData name="Joseph Gennaro" userId="b3de3ce2-2591-4dc9-bfd9-6e7102592ad7" providerId="ADAL" clId="{721D9D1B-66CF-4978-B42C-809E8608FBA4}"/>
    <pc:docChg chg="undo custSel addSld delSld modSld sldOrd">
      <pc:chgData name="Joseph Gennaro" userId="b3de3ce2-2591-4dc9-bfd9-6e7102592ad7" providerId="ADAL" clId="{721D9D1B-66CF-4978-B42C-809E8608FBA4}" dt="2023-11-30T06:43:52.404" v="5489"/>
      <pc:docMkLst>
        <pc:docMk/>
      </pc:docMkLst>
      <pc:sldChg chg="delSp modSp mod">
        <pc:chgData name="Joseph Gennaro" userId="b3de3ce2-2591-4dc9-bfd9-6e7102592ad7" providerId="ADAL" clId="{721D9D1B-66CF-4978-B42C-809E8608FBA4}" dt="2023-11-30T06:31:38.349" v="5342" actId="20577"/>
        <pc:sldMkLst>
          <pc:docMk/>
          <pc:sldMk cId="3339946154" sldId="256"/>
        </pc:sldMkLst>
        <pc:spChg chg="del">
          <ac:chgData name="Joseph Gennaro" userId="b3de3ce2-2591-4dc9-bfd9-6e7102592ad7" providerId="ADAL" clId="{721D9D1B-66CF-4978-B42C-809E8608FBA4}" dt="2023-11-29T22:34:20.069" v="237" actId="478"/>
          <ac:spMkLst>
            <pc:docMk/>
            <pc:sldMk cId="3339946154" sldId="256"/>
            <ac:spMk id="4" creationId="{B1B32B61-888F-4C39-B774-C4AB31F88F84}"/>
          </ac:spMkLst>
        </pc:spChg>
        <pc:spChg chg="mod">
          <ac:chgData name="Joseph Gennaro" userId="b3de3ce2-2591-4dc9-bfd9-6e7102592ad7" providerId="ADAL" clId="{721D9D1B-66CF-4978-B42C-809E8608FBA4}" dt="2023-11-30T06:31:38.349" v="5342" actId="20577"/>
          <ac:spMkLst>
            <pc:docMk/>
            <pc:sldMk cId="3339946154" sldId="256"/>
            <ac:spMk id="11" creationId="{96D74363-42CD-67A2-91E3-0DB569FF5863}"/>
          </ac:spMkLst>
        </pc:spChg>
      </pc:sldChg>
      <pc:sldChg chg="addSp modSp mod">
        <pc:chgData name="Joseph Gennaro" userId="b3de3ce2-2591-4dc9-bfd9-6e7102592ad7" providerId="ADAL" clId="{721D9D1B-66CF-4978-B42C-809E8608FBA4}" dt="2023-11-30T05:49:09.179" v="5187" actId="20577"/>
        <pc:sldMkLst>
          <pc:docMk/>
          <pc:sldMk cId="1016489022" sldId="257"/>
        </pc:sldMkLst>
        <pc:graphicFrameChg chg="modGraphic">
          <ac:chgData name="Joseph Gennaro" userId="b3de3ce2-2591-4dc9-bfd9-6e7102592ad7" providerId="ADAL" clId="{721D9D1B-66CF-4978-B42C-809E8608FBA4}" dt="2023-11-30T05:49:09.179" v="5187" actId="20577"/>
          <ac:graphicFrameMkLst>
            <pc:docMk/>
            <pc:sldMk cId="1016489022" sldId="257"/>
            <ac:graphicFrameMk id="5" creationId="{01A5A7F2-00AE-E325-539E-CCB775A02B35}"/>
          </ac:graphicFrameMkLst>
        </pc:graphicFrameChg>
        <pc:graphicFrameChg chg="modGraphic">
          <ac:chgData name="Joseph Gennaro" userId="b3de3ce2-2591-4dc9-bfd9-6e7102592ad7" providerId="ADAL" clId="{721D9D1B-66CF-4978-B42C-809E8608FBA4}" dt="2023-11-30T04:57:49.754" v="3860" actId="20577"/>
          <ac:graphicFrameMkLst>
            <pc:docMk/>
            <pc:sldMk cId="1016489022" sldId="257"/>
            <ac:graphicFrameMk id="6" creationId="{932BE21B-B2ED-963B-B3AA-CEA4FDB4D3B0}"/>
          </ac:graphicFrameMkLst>
        </pc:graphicFrameChg>
        <pc:picChg chg="mod">
          <ac:chgData name="Joseph Gennaro" userId="b3de3ce2-2591-4dc9-bfd9-6e7102592ad7" providerId="ADAL" clId="{721D9D1B-66CF-4978-B42C-809E8608FBA4}" dt="2023-11-30T04:58:01.261" v="3862" actId="1076"/>
          <ac:picMkLst>
            <pc:docMk/>
            <pc:sldMk cId="1016489022" sldId="257"/>
            <ac:picMk id="19" creationId="{1B16DF7F-1290-2679-CA6E-40C90DFC7163}"/>
          </ac:picMkLst>
        </pc:picChg>
        <pc:picChg chg="mod">
          <ac:chgData name="Joseph Gennaro" userId="b3de3ce2-2591-4dc9-bfd9-6e7102592ad7" providerId="ADAL" clId="{721D9D1B-66CF-4978-B42C-809E8608FBA4}" dt="2023-11-30T04:58:01.261" v="3862" actId="1076"/>
          <ac:picMkLst>
            <pc:docMk/>
            <pc:sldMk cId="1016489022" sldId="257"/>
            <ac:picMk id="20" creationId="{EE801DA9-FE2B-4107-E27E-FB3ECE5D505C}"/>
          </ac:picMkLst>
        </pc:picChg>
        <pc:picChg chg="add mod">
          <ac:chgData name="Joseph Gennaro" userId="b3de3ce2-2591-4dc9-bfd9-6e7102592ad7" providerId="ADAL" clId="{721D9D1B-66CF-4978-B42C-809E8608FBA4}" dt="2023-11-30T04:58:01.261" v="3862" actId="1076"/>
          <ac:picMkLst>
            <pc:docMk/>
            <pc:sldMk cId="1016489022" sldId="257"/>
            <ac:picMk id="21" creationId="{620F9902-7E11-2443-08E9-A6355022589B}"/>
          </ac:picMkLst>
        </pc:picChg>
        <pc:picChg chg="mod">
          <ac:chgData name="Joseph Gennaro" userId="b3de3ce2-2591-4dc9-bfd9-6e7102592ad7" providerId="ADAL" clId="{721D9D1B-66CF-4978-B42C-809E8608FBA4}" dt="2023-11-30T04:58:01.261" v="3862" actId="1076"/>
          <ac:picMkLst>
            <pc:docMk/>
            <pc:sldMk cId="1016489022" sldId="257"/>
            <ac:picMk id="1028" creationId="{9581B2C1-3B68-9BA7-09A2-F7DCD0A851FF}"/>
          </ac:picMkLst>
        </pc:picChg>
      </pc:sldChg>
      <pc:sldChg chg="addSp delSp modSp add del mod ord addAnim delAnim modAnim">
        <pc:chgData name="Joseph Gennaro" userId="b3de3ce2-2591-4dc9-bfd9-6e7102592ad7" providerId="ADAL" clId="{721D9D1B-66CF-4978-B42C-809E8608FBA4}" dt="2023-11-30T06:41:53.207" v="5343" actId="1076"/>
        <pc:sldMkLst>
          <pc:docMk/>
          <pc:sldMk cId="3359809205" sldId="261"/>
        </pc:sldMkLst>
        <pc:spChg chg="del mod">
          <ac:chgData name="Joseph Gennaro" userId="b3de3ce2-2591-4dc9-bfd9-6e7102592ad7" providerId="ADAL" clId="{721D9D1B-66CF-4978-B42C-809E8608FBA4}" dt="2023-11-30T03:09:10.216" v="1959" actId="478"/>
          <ac:spMkLst>
            <pc:docMk/>
            <pc:sldMk cId="3359809205" sldId="261"/>
            <ac:spMk id="7" creationId="{3BD7D6B6-E0ED-196C-ED26-7D9859FD5AC4}"/>
          </ac:spMkLst>
        </pc:spChg>
        <pc:spChg chg="mod">
          <ac:chgData name="Joseph Gennaro" userId="b3de3ce2-2591-4dc9-bfd9-6e7102592ad7" providerId="ADAL" clId="{721D9D1B-66CF-4978-B42C-809E8608FBA4}" dt="2023-11-30T03:10:52.374" v="2071" actId="20577"/>
          <ac:spMkLst>
            <pc:docMk/>
            <pc:sldMk cId="3359809205" sldId="261"/>
            <ac:spMk id="12" creationId="{DA1CD909-FC4A-887C-F6BF-362598785F8C}"/>
          </ac:spMkLst>
        </pc:spChg>
        <pc:spChg chg="add mod">
          <ac:chgData name="Joseph Gennaro" userId="b3de3ce2-2591-4dc9-bfd9-6e7102592ad7" providerId="ADAL" clId="{721D9D1B-66CF-4978-B42C-809E8608FBA4}" dt="2023-11-30T03:09:29.246" v="1983" actId="1076"/>
          <ac:spMkLst>
            <pc:docMk/>
            <pc:sldMk cId="3359809205" sldId="261"/>
            <ac:spMk id="16" creationId="{A2739322-345C-A08F-2A14-10C57B14D2A8}"/>
          </ac:spMkLst>
        </pc:spChg>
        <pc:spChg chg="mod">
          <ac:chgData name="Joseph Gennaro" userId="b3de3ce2-2591-4dc9-bfd9-6e7102592ad7" providerId="ADAL" clId="{721D9D1B-66CF-4978-B42C-809E8608FBA4}" dt="2023-11-30T06:41:53.207" v="5343" actId="1076"/>
          <ac:spMkLst>
            <pc:docMk/>
            <pc:sldMk cId="3359809205" sldId="261"/>
            <ac:spMk id="19" creationId="{D850814C-7770-969B-4E4F-CF49CBFC2A8C}"/>
          </ac:spMkLst>
        </pc:spChg>
        <pc:spChg chg="mod">
          <ac:chgData name="Joseph Gennaro" userId="b3de3ce2-2591-4dc9-bfd9-6e7102592ad7" providerId="ADAL" clId="{721D9D1B-66CF-4978-B42C-809E8608FBA4}" dt="2023-11-30T06:41:53.207" v="5343" actId="1076"/>
          <ac:spMkLst>
            <pc:docMk/>
            <pc:sldMk cId="3359809205" sldId="261"/>
            <ac:spMk id="37" creationId="{FF3E299C-8C16-F9E3-23F2-D8799BF7622A}"/>
          </ac:spMkLst>
        </pc:spChg>
        <pc:graphicFrameChg chg="mod">
          <ac:chgData name="Joseph Gennaro" userId="b3de3ce2-2591-4dc9-bfd9-6e7102592ad7" providerId="ADAL" clId="{721D9D1B-66CF-4978-B42C-809E8608FBA4}" dt="2023-11-30T06:41:53.207" v="5343" actId="1076"/>
          <ac:graphicFrameMkLst>
            <pc:docMk/>
            <pc:sldMk cId="3359809205" sldId="261"/>
            <ac:graphicFrameMk id="4" creationId="{DA5E14DA-CB1A-DD83-F235-33F76A4ED8C9}"/>
          </ac:graphicFrameMkLst>
        </pc:graphicFrameChg>
        <pc:picChg chg="add del mod">
          <ac:chgData name="Joseph Gennaro" userId="b3de3ce2-2591-4dc9-bfd9-6e7102592ad7" providerId="ADAL" clId="{721D9D1B-66CF-4978-B42C-809E8608FBA4}" dt="2023-11-30T06:41:53.207" v="5343" actId="1076"/>
          <ac:picMkLst>
            <pc:docMk/>
            <pc:sldMk cId="3359809205" sldId="261"/>
            <ac:picMk id="3" creationId="{86765006-8D26-0281-2766-462B5E23B6C4}"/>
          </ac:picMkLst>
        </pc:picChg>
        <pc:picChg chg="add del mod">
          <ac:chgData name="Joseph Gennaro" userId="b3de3ce2-2591-4dc9-bfd9-6e7102592ad7" providerId="ADAL" clId="{721D9D1B-66CF-4978-B42C-809E8608FBA4}" dt="2023-11-30T05:59:48.522" v="5217" actId="478"/>
          <ac:picMkLst>
            <pc:docMk/>
            <pc:sldMk cId="3359809205" sldId="261"/>
            <ac:picMk id="6" creationId="{45E07171-A2BD-114F-CF84-2B46C332C110}"/>
          </ac:picMkLst>
        </pc:picChg>
        <pc:cxnChg chg="add del mod">
          <ac:chgData name="Joseph Gennaro" userId="b3de3ce2-2591-4dc9-bfd9-6e7102592ad7" providerId="ADAL" clId="{721D9D1B-66CF-4978-B42C-809E8608FBA4}" dt="2023-11-30T05:59:48.522" v="5217" actId="478"/>
          <ac:cxnSpMkLst>
            <pc:docMk/>
            <pc:sldMk cId="3359809205" sldId="261"/>
            <ac:cxnSpMk id="10" creationId="{A6A68446-D73B-AFED-D525-92040113FC47}"/>
          </ac:cxnSpMkLst>
        </pc:cxnChg>
        <pc:cxnChg chg="mod">
          <ac:chgData name="Joseph Gennaro" userId="b3de3ce2-2591-4dc9-bfd9-6e7102592ad7" providerId="ADAL" clId="{721D9D1B-66CF-4978-B42C-809E8608FBA4}" dt="2023-11-30T06:41:53.207" v="5343" actId="1076"/>
          <ac:cxnSpMkLst>
            <pc:docMk/>
            <pc:sldMk cId="3359809205" sldId="261"/>
            <ac:cxnSpMk id="41" creationId="{9131A8B6-60DB-C947-F085-184D9B1055EB}"/>
          </ac:cxnSpMkLst>
        </pc:cxnChg>
      </pc:sldChg>
      <pc:sldChg chg="addSp delSp modSp del mod delAnim modAnim">
        <pc:chgData name="Joseph Gennaro" userId="b3de3ce2-2591-4dc9-bfd9-6e7102592ad7" providerId="ADAL" clId="{721D9D1B-66CF-4978-B42C-809E8608FBA4}" dt="2023-11-30T05:28:57.617" v="4880" actId="47"/>
        <pc:sldMkLst>
          <pc:docMk/>
          <pc:sldMk cId="3933063858" sldId="262"/>
        </pc:sldMkLst>
        <pc:spChg chg="mod">
          <ac:chgData name="Joseph Gennaro" userId="b3de3ce2-2591-4dc9-bfd9-6e7102592ad7" providerId="ADAL" clId="{721D9D1B-66CF-4978-B42C-809E8608FBA4}" dt="2023-11-30T05:16:04.152" v="4647" actId="1076"/>
          <ac:spMkLst>
            <pc:docMk/>
            <pc:sldMk cId="3933063858" sldId="262"/>
            <ac:spMk id="3" creationId="{AA714E7C-6B0D-1F80-37DA-CA8872C08A2D}"/>
          </ac:spMkLst>
        </pc:spChg>
        <pc:spChg chg="mod">
          <ac:chgData name="Joseph Gennaro" userId="b3de3ce2-2591-4dc9-bfd9-6e7102592ad7" providerId="ADAL" clId="{721D9D1B-66CF-4978-B42C-809E8608FBA4}" dt="2023-11-30T05:16:11.249" v="4659" actId="1076"/>
          <ac:spMkLst>
            <pc:docMk/>
            <pc:sldMk cId="3933063858" sldId="262"/>
            <ac:spMk id="15" creationId="{BC379D35-6BDC-17B5-2ED2-B653E6605501}"/>
          </ac:spMkLst>
        </pc:spChg>
        <pc:spChg chg="del mod">
          <ac:chgData name="Joseph Gennaro" userId="b3de3ce2-2591-4dc9-bfd9-6e7102592ad7" providerId="ADAL" clId="{721D9D1B-66CF-4978-B42C-809E8608FBA4}" dt="2023-11-30T05:16:37.294" v="4679" actId="478"/>
          <ac:spMkLst>
            <pc:docMk/>
            <pc:sldMk cId="3933063858" sldId="262"/>
            <ac:spMk id="16" creationId="{772DCA31-F06C-6EB8-540F-AAC1A8AB2B39}"/>
          </ac:spMkLst>
        </pc:spChg>
        <pc:spChg chg="add mod">
          <ac:chgData name="Joseph Gennaro" userId="b3de3ce2-2591-4dc9-bfd9-6e7102592ad7" providerId="ADAL" clId="{721D9D1B-66CF-4978-B42C-809E8608FBA4}" dt="2023-11-30T05:16:13.362" v="4661" actId="571"/>
          <ac:spMkLst>
            <pc:docMk/>
            <pc:sldMk cId="3933063858" sldId="262"/>
            <ac:spMk id="18" creationId="{D83320FC-1FA4-3ED6-B765-41EC2E25A02C}"/>
          </ac:spMkLst>
        </pc:spChg>
        <pc:spChg chg="add mod">
          <ac:chgData name="Joseph Gennaro" userId="b3de3ce2-2591-4dc9-bfd9-6e7102592ad7" providerId="ADAL" clId="{721D9D1B-66CF-4978-B42C-809E8608FBA4}" dt="2023-11-30T05:16:34.038" v="4678" actId="14100"/>
          <ac:spMkLst>
            <pc:docMk/>
            <pc:sldMk cId="3933063858" sldId="262"/>
            <ac:spMk id="19" creationId="{51DA9D3C-5DC5-7095-0444-66B86B3CB04C}"/>
          </ac:spMkLst>
        </pc:spChg>
        <pc:spChg chg="add mod">
          <ac:chgData name="Joseph Gennaro" userId="b3de3ce2-2591-4dc9-bfd9-6e7102592ad7" providerId="ADAL" clId="{721D9D1B-66CF-4978-B42C-809E8608FBA4}" dt="2023-11-30T05:16:43.829" v="4685" actId="20577"/>
          <ac:spMkLst>
            <pc:docMk/>
            <pc:sldMk cId="3933063858" sldId="262"/>
            <ac:spMk id="20" creationId="{4FF3671C-3DC2-D218-980F-AAE37AE31975}"/>
          </ac:spMkLst>
        </pc:spChg>
        <pc:graphicFrameChg chg="mod modGraphic">
          <ac:chgData name="Joseph Gennaro" userId="b3de3ce2-2591-4dc9-bfd9-6e7102592ad7" providerId="ADAL" clId="{721D9D1B-66CF-4978-B42C-809E8608FBA4}" dt="2023-11-30T05:15:45.305" v="4644" actId="404"/>
          <ac:graphicFrameMkLst>
            <pc:docMk/>
            <pc:sldMk cId="3933063858" sldId="262"/>
            <ac:graphicFrameMk id="12" creationId="{C2599A16-39CB-1DB8-21D5-2F00EAB6CFF3}"/>
          </ac:graphicFrameMkLst>
        </pc:graphicFrameChg>
        <pc:picChg chg="add del mod">
          <ac:chgData name="Joseph Gennaro" userId="b3de3ce2-2591-4dc9-bfd9-6e7102592ad7" providerId="ADAL" clId="{721D9D1B-66CF-4978-B42C-809E8608FBA4}" dt="2023-11-30T05:16:00.940" v="4646" actId="478"/>
          <ac:picMkLst>
            <pc:docMk/>
            <pc:sldMk cId="3933063858" sldId="262"/>
            <ac:picMk id="9" creationId="{B8102B17-1655-30AC-DBEF-D28516841047}"/>
          </ac:picMkLst>
        </pc:picChg>
        <pc:picChg chg="add del mod">
          <ac:chgData name="Joseph Gennaro" userId="b3de3ce2-2591-4dc9-bfd9-6e7102592ad7" providerId="ADAL" clId="{721D9D1B-66CF-4978-B42C-809E8608FBA4}" dt="2023-11-30T05:16:00.940" v="4646" actId="478"/>
          <ac:picMkLst>
            <pc:docMk/>
            <pc:sldMk cId="3933063858" sldId="262"/>
            <ac:picMk id="10" creationId="{D1C8720B-B24A-8919-3372-82F1CDC0EE4A}"/>
          </ac:picMkLst>
        </pc:picChg>
        <pc:picChg chg="add del mod">
          <ac:chgData name="Joseph Gennaro" userId="b3de3ce2-2591-4dc9-bfd9-6e7102592ad7" providerId="ADAL" clId="{721D9D1B-66CF-4978-B42C-809E8608FBA4}" dt="2023-11-30T05:16:00.940" v="4646" actId="478"/>
          <ac:picMkLst>
            <pc:docMk/>
            <pc:sldMk cId="3933063858" sldId="262"/>
            <ac:picMk id="11" creationId="{02B2A1BF-0FE5-7CE6-F01A-2BDD9F14274C}"/>
          </ac:picMkLst>
        </pc:picChg>
        <pc:picChg chg="add del mod">
          <ac:chgData name="Joseph Gennaro" userId="b3de3ce2-2591-4dc9-bfd9-6e7102592ad7" providerId="ADAL" clId="{721D9D1B-66CF-4978-B42C-809E8608FBA4}" dt="2023-11-30T05:16:00.940" v="4646" actId="478"/>
          <ac:picMkLst>
            <pc:docMk/>
            <pc:sldMk cId="3933063858" sldId="262"/>
            <ac:picMk id="14" creationId="{DE41A260-9A8D-71DA-5849-DE7C52282C75}"/>
          </ac:picMkLst>
        </pc:picChg>
      </pc:sldChg>
      <pc:sldChg chg="modSp mod modAnim">
        <pc:chgData name="Joseph Gennaro" userId="b3de3ce2-2591-4dc9-bfd9-6e7102592ad7" providerId="ADAL" clId="{721D9D1B-66CF-4978-B42C-809E8608FBA4}" dt="2023-11-30T06:18:39.710" v="5296" actId="20577"/>
        <pc:sldMkLst>
          <pc:docMk/>
          <pc:sldMk cId="1924476752" sldId="265"/>
        </pc:sldMkLst>
        <pc:spChg chg="mod">
          <ac:chgData name="Joseph Gennaro" userId="b3de3ce2-2591-4dc9-bfd9-6e7102592ad7" providerId="ADAL" clId="{721D9D1B-66CF-4978-B42C-809E8608FBA4}" dt="2023-11-30T05:32:41.083" v="5090" actId="20577"/>
          <ac:spMkLst>
            <pc:docMk/>
            <pc:sldMk cId="1924476752" sldId="265"/>
            <ac:spMk id="2" creationId="{7F072F31-3AE0-98C2-AC66-A0F4A18E23C2}"/>
          </ac:spMkLst>
        </pc:spChg>
        <pc:spChg chg="mod">
          <ac:chgData name="Joseph Gennaro" userId="b3de3ce2-2591-4dc9-bfd9-6e7102592ad7" providerId="ADAL" clId="{721D9D1B-66CF-4978-B42C-809E8608FBA4}" dt="2023-11-30T06:17:36.409" v="5294" actId="115"/>
          <ac:spMkLst>
            <pc:docMk/>
            <pc:sldMk cId="1924476752" sldId="265"/>
            <ac:spMk id="8" creationId="{C5969C06-4A3C-2E7F-2509-113D6603FB83}"/>
          </ac:spMkLst>
        </pc:spChg>
        <pc:spChg chg="mod">
          <ac:chgData name="Joseph Gennaro" userId="b3de3ce2-2591-4dc9-bfd9-6e7102592ad7" providerId="ADAL" clId="{721D9D1B-66CF-4978-B42C-809E8608FBA4}" dt="2023-11-30T06:17:29.663" v="5284" actId="207"/>
          <ac:spMkLst>
            <pc:docMk/>
            <pc:sldMk cId="1924476752" sldId="265"/>
            <ac:spMk id="15" creationId="{C0327C5E-D006-1BD3-F262-B6FA57DC131C}"/>
          </ac:spMkLst>
        </pc:spChg>
        <pc:spChg chg="mod">
          <ac:chgData name="Joseph Gennaro" userId="b3de3ce2-2591-4dc9-bfd9-6e7102592ad7" providerId="ADAL" clId="{721D9D1B-66CF-4978-B42C-809E8608FBA4}" dt="2023-11-30T06:17:29.663" v="5284" actId="207"/>
          <ac:spMkLst>
            <pc:docMk/>
            <pc:sldMk cId="1924476752" sldId="265"/>
            <ac:spMk id="17" creationId="{072C65AD-E1CB-8D64-83FC-0880B420DCFA}"/>
          </ac:spMkLst>
        </pc:spChg>
        <pc:spChg chg="mod">
          <ac:chgData name="Joseph Gennaro" userId="b3de3ce2-2591-4dc9-bfd9-6e7102592ad7" providerId="ADAL" clId="{721D9D1B-66CF-4978-B42C-809E8608FBA4}" dt="2023-11-30T06:17:29.663" v="5284" actId="207"/>
          <ac:spMkLst>
            <pc:docMk/>
            <pc:sldMk cId="1924476752" sldId="265"/>
            <ac:spMk id="18" creationId="{7A4DE208-6B2D-DB92-2C22-D808435A5A26}"/>
          </ac:spMkLst>
        </pc:spChg>
        <pc:spChg chg="mod">
          <ac:chgData name="Joseph Gennaro" userId="b3de3ce2-2591-4dc9-bfd9-6e7102592ad7" providerId="ADAL" clId="{721D9D1B-66CF-4978-B42C-809E8608FBA4}" dt="2023-11-30T05:32:22.763" v="5083" actId="20577"/>
          <ac:spMkLst>
            <pc:docMk/>
            <pc:sldMk cId="1924476752" sldId="265"/>
            <ac:spMk id="23" creationId="{D54C9F34-25A6-F7FB-FCE3-EE97E72552DB}"/>
          </ac:spMkLst>
        </pc:spChg>
        <pc:spChg chg="mod">
          <ac:chgData name="Joseph Gennaro" userId="b3de3ce2-2591-4dc9-bfd9-6e7102592ad7" providerId="ADAL" clId="{721D9D1B-66CF-4978-B42C-809E8608FBA4}" dt="2023-11-30T06:18:39.710" v="5296" actId="20577"/>
          <ac:spMkLst>
            <pc:docMk/>
            <pc:sldMk cId="1924476752" sldId="265"/>
            <ac:spMk id="26" creationId="{727260D7-17F9-909E-3869-A9596FABD4EE}"/>
          </ac:spMkLst>
        </pc:spChg>
        <pc:spChg chg="mod">
          <ac:chgData name="Joseph Gennaro" userId="b3de3ce2-2591-4dc9-bfd9-6e7102592ad7" providerId="ADAL" clId="{721D9D1B-66CF-4978-B42C-809E8608FBA4}" dt="2023-11-30T06:05:00.744" v="5240" actId="20577"/>
          <ac:spMkLst>
            <pc:docMk/>
            <pc:sldMk cId="1924476752" sldId="265"/>
            <ac:spMk id="27" creationId="{7D24985B-D586-AAF6-499D-BF6ADD373AA8}"/>
          </ac:spMkLst>
        </pc:spChg>
        <pc:spChg chg="mod">
          <ac:chgData name="Joseph Gennaro" userId="b3de3ce2-2591-4dc9-bfd9-6e7102592ad7" providerId="ADAL" clId="{721D9D1B-66CF-4978-B42C-809E8608FBA4}" dt="2023-11-30T06:16:27.727" v="5247" actId="5793"/>
          <ac:spMkLst>
            <pc:docMk/>
            <pc:sldMk cId="1924476752" sldId="265"/>
            <ac:spMk id="28" creationId="{5D7F915E-2416-452A-3D44-6D29909A0EDB}"/>
          </ac:spMkLst>
        </pc:spChg>
      </pc:sldChg>
      <pc:sldChg chg="del">
        <pc:chgData name="Joseph Gennaro" userId="b3de3ce2-2591-4dc9-bfd9-6e7102592ad7" providerId="ADAL" clId="{721D9D1B-66CF-4978-B42C-809E8608FBA4}" dt="2023-11-30T05:08:08.777" v="4282" actId="2696"/>
        <pc:sldMkLst>
          <pc:docMk/>
          <pc:sldMk cId="3016757847" sldId="267"/>
        </pc:sldMkLst>
      </pc:sldChg>
      <pc:sldChg chg="add ord">
        <pc:chgData name="Joseph Gennaro" userId="b3de3ce2-2591-4dc9-bfd9-6e7102592ad7" providerId="ADAL" clId="{721D9D1B-66CF-4978-B42C-809E8608FBA4}" dt="2023-11-30T05:08:14.387" v="4285"/>
        <pc:sldMkLst>
          <pc:docMk/>
          <pc:sldMk cId="3194777825" sldId="267"/>
        </pc:sldMkLst>
      </pc:sldChg>
      <pc:sldChg chg="ord">
        <pc:chgData name="Joseph Gennaro" userId="b3de3ce2-2591-4dc9-bfd9-6e7102592ad7" providerId="ADAL" clId="{721D9D1B-66CF-4978-B42C-809E8608FBA4}" dt="2023-11-30T05:44:57.870" v="5129"/>
        <pc:sldMkLst>
          <pc:docMk/>
          <pc:sldMk cId="2028596898" sldId="268"/>
        </pc:sldMkLst>
      </pc:sldChg>
      <pc:sldChg chg="del">
        <pc:chgData name="Joseph Gennaro" userId="b3de3ce2-2591-4dc9-bfd9-6e7102592ad7" providerId="ADAL" clId="{721D9D1B-66CF-4978-B42C-809E8608FBA4}" dt="2023-11-30T03:03:48.570" v="1658" actId="47"/>
        <pc:sldMkLst>
          <pc:docMk/>
          <pc:sldMk cId="2240387844" sldId="271"/>
        </pc:sldMkLst>
      </pc:sldChg>
      <pc:sldChg chg="ord">
        <pc:chgData name="Joseph Gennaro" userId="b3de3ce2-2591-4dc9-bfd9-6e7102592ad7" providerId="ADAL" clId="{721D9D1B-66CF-4978-B42C-809E8608FBA4}" dt="2023-11-30T06:43:52.404" v="5489"/>
        <pc:sldMkLst>
          <pc:docMk/>
          <pc:sldMk cId="2958259329" sldId="272"/>
        </pc:sldMkLst>
      </pc:sldChg>
      <pc:sldChg chg="addSp delSp modSp mod ord setBg delAnim modAnim">
        <pc:chgData name="Joseph Gennaro" userId="b3de3ce2-2591-4dc9-bfd9-6e7102592ad7" providerId="ADAL" clId="{721D9D1B-66CF-4978-B42C-809E8608FBA4}" dt="2023-11-30T05:02:10.358" v="3929" actId="20577"/>
        <pc:sldMkLst>
          <pc:docMk/>
          <pc:sldMk cId="2879327933" sldId="278"/>
        </pc:sldMkLst>
        <pc:spChg chg="mod">
          <ac:chgData name="Joseph Gennaro" userId="b3de3ce2-2591-4dc9-bfd9-6e7102592ad7" providerId="ADAL" clId="{721D9D1B-66CF-4978-B42C-809E8608FBA4}" dt="2023-11-30T05:02:10.358" v="3929" actId="20577"/>
          <ac:spMkLst>
            <pc:docMk/>
            <pc:sldMk cId="2879327933" sldId="278"/>
            <ac:spMk id="2" creationId="{CAF7368F-AB9C-24BB-B34D-7585065B1F2C}"/>
          </ac:spMkLst>
        </pc:spChg>
        <pc:spChg chg="mod">
          <ac:chgData name="Joseph Gennaro" userId="b3de3ce2-2591-4dc9-bfd9-6e7102592ad7" providerId="ADAL" clId="{721D9D1B-66CF-4978-B42C-809E8608FBA4}" dt="2023-11-30T03:33:11.249" v="3028" actId="26606"/>
          <ac:spMkLst>
            <pc:docMk/>
            <pc:sldMk cId="2879327933" sldId="278"/>
            <ac:spMk id="4" creationId="{DF94F8D6-2694-46BA-CCFC-07B326F40020}"/>
          </ac:spMkLst>
        </pc:spChg>
        <pc:spChg chg="del mod">
          <ac:chgData name="Joseph Gennaro" userId="b3de3ce2-2591-4dc9-bfd9-6e7102592ad7" providerId="ADAL" clId="{721D9D1B-66CF-4978-B42C-809E8608FBA4}" dt="2023-11-30T03:22:47.151" v="2842" actId="478"/>
          <ac:spMkLst>
            <pc:docMk/>
            <pc:sldMk cId="2879327933" sldId="278"/>
            <ac:spMk id="16" creationId="{B7BD5210-2125-7FD5-BEA9-B3CA4C5D8684}"/>
          </ac:spMkLst>
        </pc:spChg>
        <pc:spChg chg="del mod">
          <ac:chgData name="Joseph Gennaro" userId="b3de3ce2-2591-4dc9-bfd9-6e7102592ad7" providerId="ADAL" clId="{721D9D1B-66CF-4978-B42C-809E8608FBA4}" dt="2023-11-30T03:22:47.151" v="2842" actId="478"/>
          <ac:spMkLst>
            <pc:docMk/>
            <pc:sldMk cId="2879327933" sldId="278"/>
            <ac:spMk id="17" creationId="{428F6D59-D3A9-1A95-8ED1-705101C64AB3}"/>
          </ac:spMkLst>
        </pc:spChg>
        <pc:spChg chg="del mod">
          <ac:chgData name="Joseph Gennaro" userId="b3de3ce2-2591-4dc9-bfd9-6e7102592ad7" providerId="ADAL" clId="{721D9D1B-66CF-4978-B42C-809E8608FBA4}" dt="2023-11-30T03:22:47.151" v="2842" actId="478"/>
          <ac:spMkLst>
            <pc:docMk/>
            <pc:sldMk cId="2879327933" sldId="278"/>
            <ac:spMk id="18" creationId="{52A3D452-A9D8-CC3F-48C0-C28F811E7E7F}"/>
          </ac:spMkLst>
        </pc:spChg>
        <pc:spChg chg="del mod">
          <ac:chgData name="Joseph Gennaro" userId="b3de3ce2-2591-4dc9-bfd9-6e7102592ad7" providerId="ADAL" clId="{721D9D1B-66CF-4978-B42C-809E8608FBA4}" dt="2023-11-30T03:22:47.151" v="2842" actId="478"/>
          <ac:spMkLst>
            <pc:docMk/>
            <pc:sldMk cId="2879327933" sldId="278"/>
            <ac:spMk id="19" creationId="{EEC38AC5-EE74-AB83-4BED-F8B973F5FE83}"/>
          </ac:spMkLst>
        </pc:spChg>
        <pc:spChg chg="del mod">
          <ac:chgData name="Joseph Gennaro" userId="b3de3ce2-2591-4dc9-bfd9-6e7102592ad7" providerId="ADAL" clId="{721D9D1B-66CF-4978-B42C-809E8608FBA4}" dt="2023-11-30T03:22:47.151" v="2842" actId="478"/>
          <ac:spMkLst>
            <pc:docMk/>
            <pc:sldMk cId="2879327933" sldId="278"/>
            <ac:spMk id="20" creationId="{20F576DE-16DB-04C2-9545-D7D2F763ACE6}"/>
          </ac:spMkLst>
        </pc:spChg>
        <pc:spChg chg="del mod">
          <ac:chgData name="Joseph Gennaro" userId="b3de3ce2-2591-4dc9-bfd9-6e7102592ad7" providerId="ADAL" clId="{721D9D1B-66CF-4978-B42C-809E8608FBA4}" dt="2023-11-30T03:22:47.151" v="2842" actId="478"/>
          <ac:spMkLst>
            <pc:docMk/>
            <pc:sldMk cId="2879327933" sldId="278"/>
            <ac:spMk id="21" creationId="{05336FAF-07E4-A912-29AF-2F18C36978D4}"/>
          </ac:spMkLst>
        </pc:spChg>
        <pc:spChg chg="del">
          <ac:chgData name="Joseph Gennaro" userId="b3de3ce2-2591-4dc9-bfd9-6e7102592ad7" providerId="ADAL" clId="{721D9D1B-66CF-4978-B42C-809E8608FBA4}" dt="2023-11-30T03:11:37.191" v="2127" actId="478"/>
          <ac:spMkLst>
            <pc:docMk/>
            <pc:sldMk cId="2879327933" sldId="278"/>
            <ac:spMk id="23" creationId="{512ED7E8-C0FB-9132-3E08-FB3BA6915E44}"/>
          </ac:spMkLst>
        </pc:spChg>
        <pc:spChg chg="del">
          <ac:chgData name="Joseph Gennaro" userId="b3de3ce2-2591-4dc9-bfd9-6e7102592ad7" providerId="ADAL" clId="{721D9D1B-66CF-4978-B42C-809E8608FBA4}" dt="2023-11-30T03:11:45.049" v="2129" actId="478"/>
          <ac:spMkLst>
            <pc:docMk/>
            <pc:sldMk cId="2879327933" sldId="278"/>
            <ac:spMk id="24" creationId="{BFB6F26C-81C5-8B75-3939-BE1E0E3F7F23}"/>
          </ac:spMkLst>
        </pc:spChg>
        <pc:spChg chg="add del mod ord">
          <ac:chgData name="Joseph Gennaro" userId="b3de3ce2-2591-4dc9-bfd9-6e7102592ad7" providerId="ADAL" clId="{721D9D1B-66CF-4978-B42C-809E8608FBA4}" dt="2023-11-30T03:33:06.698" v="3027" actId="21"/>
          <ac:spMkLst>
            <pc:docMk/>
            <pc:sldMk cId="2879327933" sldId="278"/>
            <ac:spMk id="37" creationId="{583EAE5E-1F14-B6CD-CBC1-54916A055F05}"/>
          </ac:spMkLst>
        </pc:spChg>
        <pc:spChg chg="add">
          <ac:chgData name="Joseph Gennaro" userId="b3de3ce2-2591-4dc9-bfd9-6e7102592ad7" providerId="ADAL" clId="{721D9D1B-66CF-4978-B42C-809E8608FBA4}" dt="2023-11-30T03:33:11.249" v="3028" actId="26606"/>
          <ac:spMkLst>
            <pc:docMk/>
            <pc:sldMk cId="2879327933" sldId="278"/>
            <ac:spMk id="41" creationId="{53F29798-D584-4792-9B62-3F5F5C36D619}"/>
          </ac:spMkLst>
        </pc:spChg>
        <pc:spChg chg="add del mod">
          <ac:chgData name="Joseph Gennaro" userId="b3de3ce2-2591-4dc9-bfd9-6e7102592ad7" providerId="ADAL" clId="{721D9D1B-66CF-4978-B42C-809E8608FBA4}" dt="2023-11-30T03:35:02.038" v="3078" actId="478"/>
          <ac:spMkLst>
            <pc:docMk/>
            <pc:sldMk cId="2879327933" sldId="278"/>
            <ac:spMk id="42" creationId="{F91974E2-0AC1-1CD6-11F2-CCF97A29FA7A}"/>
          </ac:spMkLst>
        </pc:spChg>
        <pc:spChg chg="add mod">
          <ac:chgData name="Joseph Gennaro" userId="b3de3ce2-2591-4dc9-bfd9-6e7102592ad7" providerId="ADAL" clId="{721D9D1B-66CF-4978-B42C-809E8608FBA4}" dt="2023-11-30T03:35:06.201" v="3080" actId="113"/>
          <ac:spMkLst>
            <pc:docMk/>
            <pc:sldMk cId="2879327933" sldId="278"/>
            <ac:spMk id="43" creationId="{34E876C6-6BF5-B9F6-F481-8A0502863AA2}"/>
          </ac:spMkLst>
        </pc:spChg>
        <pc:spChg chg="add del">
          <ac:chgData name="Joseph Gennaro" userId="b3de3ce2-2591-4dc9-bfd9-6e7102592ad7" providerId="ADAL" clId="{721D9D1B-66CF-4978-B42C-809E8608FBA4}" dt="2023-11-30T03:32:32.981" v="3020" actId="26606"/>
          <ac:spMkLst>
            <pc:docMk/>
            <pc:sldMk cId="2879327933" sldId="278"/>
            <ac:spMk id="44" creationId="{C0763A76-9F1C-4FC5-82B7-DD475DA461B2}"/>
          </ac:spMkLst>
        </pc:spChg>
        <pc:spChg chg="add del">
          <ac:chgData name="Joseph Gennaro" userId="b3de3ce2-2591-4dc9-bfd9-6e7102592ad7" providerId="ADAL" clId="{721D9D1B-66CF-4978-B42C-809E8608FBA4}" dt="2023-11-30T03:32:32.981" v="3020" actId="26606"/>
          <ac:spMkLst>
            <pc:docMk/>
            <pc:sldMk cId="2879327933" sldId="278"/>
            <ac:spMk id="46" creationId="{E81BF4F6-F2CF-4984-9D14-D6966D92F99F}"/>
          </ac:spMkLst>
        </pc:spChg>
        <pc:spChg chg="add del">
          <ac:chgData name="Joseph Gennaro" userId="b3de3ce2-2591-4dc9-bfd9-6e7102592ad7" providerId="ADAL" clId="{721D9D1B-66CF-4978-B42C-809E8608FBA4}" dt="2023-11-30T03:32:42.220" v="3024" actId="26606"/>
          <ac:spMkLst>
            <pc:docMk/>
            <pc:sldMk cId="2879327933" sldId="278"/>
            <ac:spMk id="48" creationId="{04812C46-200A-4DEB-A05E-3ED6C68C2387}"/>
          </ac:spMkLst>
        </pc:spChg>
        <pc:spChg chg="add del">
          <ac:chgData name="Joseph Gennaro" userId="b3de3ce2-2591-4dc9-bfd9-6e7102592ad7" providerId="ADAL" clId="{721D9D1B-66CF-4978-B42C-809E8608FBA4}" dt="2023-11-30T03:32:42.220" v="3024" actId="26606"/>
          <ac:spMkLst>
            <pc:docMk/>
            <pc:sldMk cId="2879327933" sldId="278"/>
            <ac:spMk id="49" creationId="{D1EA859B-E555-4109-94F3-6700E046E008}"/>
          </ac:spMkLst>
        </pc:spChg>
        <pc:grpChg chg="add del mod">
          <ac:chgData name="Joseph Gennaro" userId="b3de3ce2-2591-4dc9-bfd9-6e7102592ad7" providerId="ADAL" clId="{721D9D1B-66CF-4978-B42C-809E8608FBA4}" dt="2023-11-30T04:50:56.649" v="3470" actId="165"/>
          <ac:grpSpMkLst>
            <pc:docMk/>
            <pc:sldMk cId="2879327933" sldId="278"/>
            <ac:grpSpMk id="54" creationId="{6CF331C7-6E2B-DD48-B2A7-654E2260C625}"/>
          </ac:grpSpMkLst>
        </pc:grpChg>
        <pc:picChg chg="del">
          <ac:chgData name="Joseph Gennaro" userId="b3de3ce2-2591-4dc9-bfd9-6e7102592ad7" providerId="ADAL" clId="{721D9D1B-66CF-4978-B42C-809E8608FBA4}" dt="2023-11-30T03:33:06.698" v="3027" actId="21"/>
          <ac:picMkLst>
            <pc:docMk/>
            <pc:sldMk cId="2879327933" sldId="278"/>
            <ac:picMk id="7" creationId="{BD06E467-027B-30AB-1AA2-4135A37C4181}"/>
          </ac:picMkLst>
        </pc:picChg>
        <pc:picChg chg="add del mod">
          <ac:chgData name="Joseph Gennaro" userId="b3de3ce2-2591-4dc9-bfd9-6e7102592ad7" providerId="ADAL" clId="{721D9D1B-66CF-4978-B42C-809E8608FBA4}" dt="2023-11-30T03:28:25.638" v="2944" actId="478"/>
          <ac:picMkLst>
            <pc:docMk/>
            <pc:sldMk cId="2879327933" sldId="278"/>
            <ac:picMk id="35" creationId="{1A73353A-0E30-7193-1197-6F716D1C2D6F}"/>
          </ac:picMkLst>
        </pc:picChg>
        <pc:picChg chg="add mod ord topLvl modCrop">
          <ac:chgData name="Joseph Gennaro" userId="b3de3ce2-2591-4dc9-bfd9-6e7102592ad7" providerId="ADAL" clId="{721D9D1B-66CF-4978-B42C-809E8608FBA4}" dt="2023-11-30T04:50:56.649" v="3470" actId="165"/>
          <ac:picMkLst>
            <pc:docMk/>
            <pc:sldMk cId="2879327933" sldId="278"/>
            <ac:picMk id="39" creationId="{327BFA39-9B2A-33D5-3BDE-8C28B99A5CA6}"/>
          </ac:picMkLst>
        </pc:picChg>
        <pc:picChg chg="add mod">
          <ac:chgData name="Joseph Gennaro" userId="b3de3ce2-2591-4dc9-bfd9-6e7102592ad7" providerId="ADAL" clId="{721D9D1B-66CF-4978-B42C-809E8608FBA4}" dt="2023-11-30T03:33:13.357" v="3029"/>
          <ac:picMkLst>
            <pc:docMk/>
            <pc:sldMk cId="2879327933" sldId="278"/>
            <ac:picMk id="40" creationId="{7B76D768-D83C-1ADE-DB9F-F52AC1842F64}"/>
          </ac:picMkLst>
        </pc:picChg>
        <pc:picChg chg="add mod topLvl">
          <ac:chgData name="Joseph Gennaro" userId="b3de3ce2-2591-4dc9-bfd9-6e7102592ad7" providerId="ADAL" clId="{721D9D1B-66CF-4978-B42C-809E8608FBA4}" dt="2023-11-30T04:50:56.649" v="3470" actId="165"/>
          <ac:picMkLst>
            <pc:docMk/>
            <pc:sldMk cId="2879327933" sldId="278"/>
            <ac:picMk id="47" creationId="{D3A00938-82A0-571A-79D2-7BBB307AFF09}"/>
          </ac:picMkLst>
        </pc:picChg>
        <pc:picChg chg="add mod topLvl">
          <ac:chgData name="Joseph Gennaro" userId="b3de3ce2-2591-4dc9-bfd9-6e7102592ad7" providerId="ADAL" clId="{721D9D1B-66CF-4978-B42C-809E8608FBA4}" dt="2023-11-30T04:50:56.649" v="3470" actId="165"/>
          <ac:picMkLst>
            <pc:docMk/>
            <pc:sldMk cId="2879327933" sldId="278"/>
            <ac:picMk id="51" creationId="{33FFB55B-723C-7D10-59F3-4D88362275C6}"/>
          </ac:picMkLst>
        </pc:picChg>
        <pc:picChg chg="add mod topLvl modCrop">
          <ac:chgData name="Joseph Gennaro" userId="b3de3ce2-2591-4dc9-bfd9-6e7102592ad7" providerId="ADAL" clId="{721D9D1B-66CF-4978-B42C-809E8608FBA4}" dt="2023-11-30T04:50:56.649" v="3470" actId="165"/>
          <ac:picMkLst>
            <pc:docMk/>
            <pc:sldMk cId="2879327933" sldId="278"/>
            <ac:picMk id="53" creationId="{329F7023-BD84-A7C2-A388-7BC045E84E86}"/>
          </ac:picMkLst>
        </pc:picChg>
        <pc:cxnChg chg="del">
          <ac:chgData name="Joseph Gennaro" userId="b3de3ce2-2591-4dc9-bfd9-6e7102592ad7" providerId="ADAL" clId="{721D9D1B-66CF-4978-B42C-809E8608FBA4}" dt="2023-11-30T03:11:41.719" v="2128" actId="478"/>
          <ac:cxnSpMkLst>
            <pc:docMk/>
            <pc:sldMk cId="2879327933" sldId="278"/>
            <ac:cxnSpMk id="25" creationId="{C742400E-C0A7-2B20-539A-642371C5BC0D}"/>
          </ac:cxnSpMkLst>
        </pc:cxnChg>
        <pc:cxnChg chg="del">
          <ac:chgData name="Joseph Gennaro" userId="b3de3ce2-2591-4dc9-bfd9-6e7102592ad7" providerId="ADAL" clId="{721D9D1B-66CF-4978-B42C-809E8608FBA4}" dt="2023-11-30T03:11:45.049" v="2129" actId="478"/>
          <ac:cxnSpMkLst>
            <pc:docMk/>
            <pc:sldMk cId="2879327933" sldId="278"/>
            <ac:cxnSpMk id="26" creationId="{133C8E41-9746-D142-48EA-646C5194EC3E}"/>
          </ac:cxnSpMkLst>
        </pc:cxnChg>
      </pc:sldChg>
      <pc:sldChg chg="addSp delSp modSp mod ord">
        <pc:chgData name="Joseph Gennaro" userId="b3de3ce2-2591-4dc9-bfd9-6e7102592ad7" providerId="ADAL" clId="{721D9D1B-66CF-4978-B42C-809E8608FBA4}" dt="2023-11-30T06:43:28.822" v="5485" actId="120"/>
        <pc:sldMkLst>
          <pc:docMk/>
          <pc:sldMk cId="805614740" sldId="283"/>
        </pc:sldMkLst>
        <pc:spChg chg="mod">
          <ac:chgData name="Joseph Gennaro" userId="b3de3ce2-2591-4dc9-bfd9-6e7102592ad7" providerId="ADAL" clId="{721D9D1B-66CF-4978-B42C-809E8608FBA4}" dt="2023-11-30T06:43:06.708" v="5477" actId="20577"/>
          <ac:spMkLst>
            <pc:docMk/>
            <pc:sldMk cId="805614740" sldId="283"/>
            <ac:spMk id="2" creationId="{81ABD50F-AB44-C6F7-C8BC-81C8B0D4E5FE}"/>
          </ac:spMkLst>
        </pc:spChg>
        <pc:spChg chg="mod">
          <ac:chgData name="Joseph Gennaro" userId="b3de3ce2-2591-4dc9-bfd9-6e7102592ad7" providerId="ADAL" clId="{721D9D1B-66CF-4978-B42C-809E8608FBA4}" dt="2023-11-30T06:43:11.049" v="5478" actId="1076"/>
          <ac:spMkLst>
            <pc:docMk/>
            <pc:sldMk cId="805614740" sldId="283"/>
            <ac:spMk id="3" creationId="{6EA0C5C2-4B13-7005-3B85-DDBD1608B276}"/>
          </ac:spMkLst>
        </pc:spChg>
        <pc:spChg chg="mod">
          <ac:chgData name="Joseph Gennaro" userId="b3de3ce2-2591-4dc9-bfd9-6e7102592ad7" providerId="ADAL" clId="{721D9D1B-66CF-4978-B42C-809E8608FBA4}" dt="2023-11-30T06:43:11.049" v="5478" actId="1076"/>
          <ac:spMkLst>
            <pc:docMk/>
            <pc:sldMk cId="805614740" sldId="283"/>
            <ac:spMk id="9" creationId="{0AFF0615-5CAC-9770-B688-AB2D31933585}"/>
          </ac:spMkLst>
        </pc:spChg>
        <pc:spChg chg="del mod">
          <ac:chgData name="Joseph Gennaro" userId="b3de3ce2-2591-4dc9-bfd9-6e7102592ad7" providerId="ADAL" clId="{721D9D1B-66CF-4978-B42C-809E8608FBA4}" dt="2023-11-30T05:19:45.277" v="4750" actId="478"/>
          <ac:spMkLst>
            <pc:docMk/>
            <pc:sldMk cId="805614740" sldId="283"/>
            <ac:spMk id="10" creationId="{AC04B711-4F20-7CF7-DA08-7483215B6E4A}"/>
          </ac:spMkLst>
        </pc:spChg>
        <pc:spChg chg="mod">
          <ac:chgData name="Joseph Gennaro" userId="b3de3ce2-2591-4dc9-bfd9-6e7102592ad7" providerId="ADAL" clId="{721D9D1B-66CF-4978-B42C-809E8608FBA4}" dt="2023-11-30T06:43:24.003" v="5484" actId="1076"/>
          <ac:spMkLst>
            <pc:docMk/>
            <pc:sldMk cId="805614740" sldId="283"/>
            <ac:spMk id="11" creationId="{4991A412-EBD3-16A8-33AD-4DFFFA83BD31}"/>
          </ac:spMkLst>
        </pc:spChg>
        <pc:spChg chg="mod">
          <ac:chgData name="Joseph Gennaro" userId="b3de3ce2-2591-4dc9-bfd9-6e7102592ad7" providerId="ADAL" clId="{721D9D1B-66CF-4978-B42C-809E8608FBA4}" dt="2023-11-30T06:43:28.822" v="5485" actId="120"/>
          <ac:spMkLst>
            <pc:docMk/>
            <pc:sldMk cId="805614740" sldId="283"/>
            <ac:spMk id="14" creationId="{AFFD8857-A627-9C4B-D294-0D3F6A70AA33}"/>
          </ac:spMkLst>
        </pc:spChg>
        <pc:graphicFrameChg chg="del mod modGraphic">
          <ac:chgData name="Joseph Gennaro" userId="b3de3ce2-2591-4dc9-bfd9-6e7102592ad7" providerId="ADAL" clId="{721D9D1B-66CF-4978-B42C-809E8608FBA4}" dt="2023-11-30T05:27:49.005" v="4844" actId="478"/>
          <ac:graphicFrameMkLst>
            <pc:docMk/>
            <pc:sldMk cId="805614740" sldId="283"/>
            <ac:graphicFrameMk id="12" creationId="{F9BCB2FE-0B39-40D2-C060-D8E53D0F37F7}"/>
          </ac:graphicFrameMkLst>
        </pc:graphicFrameChg>
        <pc:graphicFrameChg chg="del">
          <ac:chgData name="Joseph Gennaro" userId="b3de3ce2-2591-4dc9-bfd9-6e7102592ad7" providerId="ADAL" clId="{721D9D1B-66CF-4978-B42C-809E8608FBA4}" dt="2023-11-30T05:20:30.643" v="4764" actId="478"/>
          <ac:graphicFrameMkLst>
            <pc:docMk/>
            <pc:sldMk cId="805614740" sldId="283"/>
            <ac:graphicFrameMk id="13" creationId="{53EA8E22-DC96-4376-E843-E58ECBE36C4E}"/>
          </ac:graphicFrameMkLst>
        </pc:graphicFrameChg>
        <pc:graphicFrameChg chg="del">
          <ac:chgData name="Joseph Gennaro" userId="b3de3ce2-2591-4dc9-bfd9-6e7102592ad7" providerId="ADAL" clId="{721D9D1B-66CF-4978-B42C-809E8608FBA4}" dt="2023-11-30T05:19:36.627" v="4747" actId="478"/>
          <ac:graphicFrameMkLst>
            <pc:docMk/>
            <pc:sldMk cId="805614740" sldId="283"/>
            <ac:graphicFrameMk id="15" creationId="{CC74689D-69C9-6E36-4C81-3CE5913DDDA1}"/>
          </ac:graphicFrameMkLst>
        </pc:graphicFrameChg>
        <pc:graphicFrameChg chg="add del mod">
          <ac:chgData name="Joseph Gennaro" userId="b3de3ce2-2591-4dc9-bfd9-6e7102592ad7" providerId="ADAL" clId="{721D9D1B-66CF-4978-B42C-809E8608FBA4}" dt="2023-11-30T05:30:03.457" v="4931" actId="478"/>
          <ac:graphicFrameMkLst>
            <pc:docMk/>
            <pc:sldMk cId="805614740" sldId="283"/>
            <ac:graphicFrameMk id="21" creationId="{0B6344AD-E56C-33A4-2F70-EF5B1BCFE023}"/>
          </ac:graphicFrameMkLst>
        </pc:graphicFrameChg>
        <pc:graphicFrameChg chg="add del mod">
          <ac:chgData name="Joseph Gennaro" userId="b3de3ce2-2591-4dc9-bfd9-6e7102592ad7" providerId="ADAL" clId="{721D9D1B-66CF-4978-B42C-809E8608FBA4}" dt="2023-11-30T05:25:54.226" v="4818" actId="478"/>
          <ac:graphicFrameMkLst>
            <pc:docMk/>
            <pc:sldMk cId="805614740" sldId="283"/>
            <ac:graphicFrameMk id="24" creationId="{DF095D9F-EFFF-1FE6-1016-88DFEF91E5DF}"/>
          </ac:graphicFrameMkLst>
        </pc:graphicFrameChg>
        <pc:graphicFrameChg chg="add del mod">
          <ac:chgData name="Joseph Gennaro" userId="b3de3ce2-2591-4dc9-bfd9-6e7102592ad7" providerId="ADAL" clId="{721D9D1B-66CF-4978-B42C-809E8608FBA4}" dt="2023-11-30T05:27:06.402" v="4832" actId="478"/>
          <ac:graphicFrameMkLst>
            <pc:docMk/>
            <pc:sldMk cId="805614740" sldId="283"/>
            <ac:graphicFrameMk id="25" creationId="{DF095D9F-EFFF-1FE6-1016-88DFEF91E5DF}"/>
          </ac:graphicFrameMkLst>
        </pc:graphicFrameChg>
        <pc:graphicFrameChg chg="add mod">
          <ac:chgData name="Joseph Gennaro" userId="b3de3ce2-2591-4dc9-bfd9-6e7102592ad7" providerId="ADAL" clId="{721D9D1B-66CF-4978-B42C-809E8608FBA4}" dt="2023-11-30T06:43:11.049" v="5478" actId="1076"/>
          <ac:graphicFrameMkLst>
            <pc:docMk/>
            <pc:sldMk cId="805614740" sldId="283"/>
            <ac:graphicFrameMk id="26" creationId="{0B6344AD-E56C-33A4-2F70-EF5B1BCFE023}"/>
          </ac:graphicFrameMkLst>
        </pc:graphicFrameChg>
        <pc:cxnChg chg="mod">
          <ac:chgData name="Joseph Gennaro" userId="b3de3ce2-2591-4dc9-bfd9-6e7102592ad7" providerId="ADAL" clId="{721D9D1B-66CF-4978-B42C-809E8608FBA4}" dt="2023-11-30T06:43:11.049" v="5478" actId="1076"/>
          <ac:cxnSpMkLst>
            <pc:docMk/>
            <pc:sldMk cId="805614740" sldId="283"/>
            <ac:cxnSpMk id="16" creationId="{0712BA14-8F37-17AF-0FB3-DF5A9719C9FD}"/>
          </ac:cxnSpMkLst>
        </pc:cxnChg>
        <pc:cxnChg chg="mod">
          <ac:chgData name="Joseph Gennaro" userId="b3de3ce2-2591-4dc9-bfd9-6e7102592ad7" providerId="ADAL" clId="{721D9D1B-66CF-4978-B42C-809E8608FBA4}" dt="2023-11-30T06:43:11.049" v="5478" actId="1076"/>
          <ac:cxnSpMkLst>
            <pc:docMk/>
            <pc:sldMk cId="805614740" sldId="283"/>
            <ac:cxnSpMk id="17" creationId="{48B4C77A-D2E4-A02A-9BEE-CF7504D8F359}"/>
          </ac:cxnSpMkLst>
        </pc:cxnChg>
        <pc:cxnChg chg="del">
          <ac:chgData name="Joseph Gennaro" userId="b3de3ce2-2591-4dc9-bfd9-6e7102592ad7" providerId="ADAL" clId="{721D9D1B-66CF-4978-B42C-809E8608FBA4}" dt="2023-11-30T05:21:11.906" v="4768" actId="21"/>
          <ac:cxnSpMkLst>
            <pc:docMk/>
            <pc:sldMk cId="805614740" sldId="283"/>
            <ac:cxnSpMk id="20" creationId="{B93EEFA9-4C28-1639-0C3B-EAC92475EBAC}"/>
          </ac:cxnSpMkLst>
        </pc:cxnChg>
      </pc:sldChg>
      <pc:sldChg chg="addSp delSp modSp del mod ord modAnim">
        <pc:chgData name="Joseph Gennaro" userId="b3de3ce2-2591-4dc9-bfd9-6e7102592ad7" providerId="ADAL" clId="{721D9D1B-66CF-4978-B42C-809E8608FBA4}" dt="2023-11-30T06:23:18.843" v="5298" actId="2696"/>
        <pc:sldMkLst>
          <pc:docMk/>
          <pc:sldMk cId="541181723" sldId="286"/>
        </pc:sldMkLst>
        <pc:spChg chg="mod">
          <ac:chgData name="Joseph Gennaro" userId="b3de3ce2-2591-4dc9-bfd9-6e7102592ad7" providerId="ADAL" clId="{721D9D1B-66CF-4978-B42C-809E8608FBA4}" dt="2023-11-30T05:48:06.988" v="5185" actId="1076"/>
          <ac:spMkLst>
            <pc:docMk/>
            <pc:sldMk cId="541181723" sldId="286"/>
            <ac:spMk id="2" creationId="{E93D9654-81B0-DE88-8A82-BAEBD3C08442}"/>
          </ac:spMkLst>
        </pc:spChg>
        <pc:spChg chg="add mod ord">
          <ac:chgData name="Joseph Gennaro" userId="b3de3ce2-2591-4dc9-bfd9-6e7102592ad7" providerId="ADAL" clId="{721D9D1B-66CF-4978-B42C-809E8608FBA4}" dt="2023-11-30T05:48:10.465" v="5186" actId="1076"/>
          <ac:spMkLst>
            <pc:docMk/>
            <pc:sldMk cId="541181723" sldId="286"/>
            <ac:spMk id="3" creationId="{E706056D-08B2-77AB-13FF-EC7B9E226E4D}"/>
          </ac:spMkLst>
        </pc:spChg>
        <pc:spChg chg="mod">
          <ac:chgData name="Joseph Gennaro" userId="b3de3ce2-2591-4dc9-bfd9-6e7102592ad7" providerId="ADAL" clId="{721D9D1B-66CF-4978-B42C-809E8608FBA4}" dt="2023-11-30T05:48:10.465" v="5186" actId="1076"/>
          <ac:spMkLst>
            <pc:docMk/>
            <pc:sldMk cId="541181723" sldId="286"/>
            <ac:spMk id="4" creationId="{B9D9DEB6-8E79-88D7-2420-459636B2A4A6}"/>
          </ac:spMkLst>
        </pc:spChg>
        <pc:spChg chg="mod">
          <ac:chgData name="Joseph Gennaro" userId="b3de3ce2-2591-4dc9-bfd9-6e7102592ad7" providerId="ADAL" clId="{721D9D1B-66CF-4978-B42C-809E8608FBA4}" dt="2023-11-30T05:48:10.465" v="5186" actId="1076"/>
          <ac:spMkLst>
            <pc:docMk/>
            <pc:sldMk cId="541181723" sldId="286"/>
            <ac:spMk id="5" creationId="{7D933A8F-269A-68EC-2552-F9B00741B66E}"/>
          </ac:spMkLst>
        </pc:spChg>
        <pc:spChg chg="add mod ord">
          <ac:chgData name="Joseph Gennaro" userId="b3de3ce2-2591-4dc9-bfd9-6e7102592ad7" providerId="ADAL" clId="{721D9D1B-66CF-4978-B42C-809E8608FBA4}" dt="2023-11-30T05:48:10.465" v="5186" actId="1076"/>
          <ac:spMkLst>
            <pc:docMk/>
            <pc:sldMk cId="541181723" sldId="286"/>
            <ac:spMk id="7" creationId="{6CFE21A8-F152-01C3-1C0B-334DDC069995}"/>
          </ac:spMkLst>
        </pc:spChg>
        <pc:spChg chg="del">
          <ac:chgData name="Joseph Gennaro" userId="b3de3ce2-2591-4dc9-bfd9-6e7102592ad7" providerId="ADAL" clId="{721D9D1B-66CF-4978-B42C-809E8608FBA4}" dt="2023-11-30T05:46:09.634" v="5138" actId="478"/>
          <ac:spMkLst>
            <pc:docMk/>
            <pc:sldMk cId="541181723" sldId="286"/>
            <ac:spMk id="10" creationId="{CB31F190-A788-1300-37FB-A9E5B7D973BE}"/>
          </ac:spMkLst>
        </pc:spChg>
        <pc:spChg chg="del">
          <ac:chgData name="Joseph Gennaro" userId="b3de3ce2-2591-4dc9-bfd9-6e7102592ad7" providerId="ADAL" clId="{721D9D1B-66CF-4978-B42C-809E8608FBA4}" dt="2023-11-30T05:46:09.634" v="5138" actId="478"/>
          <ac:spMkLst>
            <pc:docMk/>
            <pc:sldMk cId="541181723" sldId="286"/>
            <ac:spMk id="11" creationId="{2C1B17D5-433E-17EC-4A87-F6D86F6F3599}"/>
          </ac:spMkLst>
        </pc:spChg>
        <pc:spChg chg="mod">
          <ac:chgData name="Joseph Gennaro" userId="b3de3ce2-2591-4dc9-bfd9-6e7102592ad7" providerId="ADAL" clId="{721D9D1B-66CF-4978-B42C-809E8608FBA4}" dt="2023-11-30T05:48:10.465" v="5186" actId="1076"/>
          <ac:spMkLst>
            <pc:docMk/>
            <pc:sldMk cId="541181723" sldId="286"/>
            <ac:spMk id="12" creationId="{4CD91F00-C61C-FA10-3C34-0CB55FA3F4ED}"/>
          </ac:spMkLst>
        </pc:spChg>
        <pc:spChg chg="del">
          <ac:chgData name="Joseph Gennaro" userId="b3de3ce2-2591-4dc9-bfd9-6e7102592ad7" providerId="ADAL" clId="{721D9D1B-66CF-4978-B42C-809E8608FBA4}" dt="2023-11-30T05:46:09.634" v="5138" actId="478"/>
          <ac:spMkLst>
            <pc:docMk/>
            <pc:sldMk cId="541181723" sldId="286"/>
            <ac:spMk id="22" creationId="{EE5251D5-13AB-8C71-E591-261946176ADC}"/>
          </ac:spMkLst>
        </pc:spChg>
        <pc:spChg chg="mod">
          <ac:chgData name="Joseph Gennaro" userId="b3de3ce2-2591-4dc9-bfd9-6e7102592ad7" providerId="ADAL" clId="{721D9D1B-66CF-4978-B42C-809E8608FBA4}" dt="2023-11-30T05:48:10.465" v="5186" actId="1076"/>
          <ac:spMkLst>
            <pc:docMk/>
            <pc:sldMk cId="541181723" sldId="286"/>
            <ac:spMk id="34" creationId="{F32447E6-1D09-AECD-3288-EC0A9F551607}"/>
          </ac:spMkLst>
        </pc:spChg>
        <pc:spChg chg="mod">
          <ac:chgData name="Joseph Gennaro" userId="b3de3ce2-2591-4dc9-bfd9-6e7102592ad7" providerId="ADAL" clId="{721D9D1B-66CF-4978-B42C-809E8608FBA4}" dt="2023-11-30T06:03:30.501" v="5229" actId="14100"/>
          <ac:spMkLst>
            <pc:docMk/>
            <pc:sldMk cId="541181723" sldId="286"/>
            <ac:spMk id="35" creationId="{ACC16539-81B5-8E70-9D75-A725E1963E44}"/>
          </ac:spMkLst>
        </pc:spChg>
        <pc:spChg chg="mod">
          <ac:chgData name="Joseph Gennaro" userId="b3de3ce2-2591-4dc9-bfd9-6e7102592ad7" providerId="ADAL" clId="{721D9D1B-66CF-4978-B42C-809E8608FBA4}" dt="2023-11-30T05:47:57.498" v="5183" actId="20577"/>
          <ac:spMkLst>
            <pc:docMk/>
            <pc:sldMk cId="541181723" sldId="286"/>
            <ac:spMk id="36" creationId="{76C54766-EDCA-C056-CED4-0FE6B993BB3A}"/>
          </ac:spMkLst>
        </pc:spChg>
        <pc:spChg chg="del">
          <ac:chgData name="Joseph Gennaro" userId="b3de3ce2-2591-4dc9-bfd9-6e7102592ad7" providerId="ADAL" clId="{721D9D1B-66CF-4978-B42C-809E8608FBA4}" dt="2023-11-30T05:46:09.634" v="5138" actId="478"/>
          <ac:spMkLst>
            <pc:docMk/>
            <pc:sldMk cId="541181723" sldId="286"/>
            <ac:spMk id="40" creationId="{DA56880F-E55E-FA32-F4D9-DE9A57F36378}"/>
          </ac:spMkLst>
        </pc:spChg>
        <pc:grpChg chg="mod">
          <ac:chgData name="Joseph Gennaro" userId="b3de3ce2-2591-4dc9-bfd9-6e7102592ad7" providerId="ADAL" clId="{721D9D1B-66CF-4978-B42C-809E8608FBA4}" dt="2023-11-30T05:48:10.465" v="5186" actId="1076"/>
          <ac:grpSpMkLst>
            <pc:docMk/>
            <pc:sldMk cId="541181723" sldId="286"/>
            <ac:grpSpMk id="30" creationId="{8F99EE87-61F4-526F-91ED-72F3C523CA5B}"/>
          </ac:grpSpMkLst>
        </pc:grpChg>
        <pc:grpChg chg="mod">
          <ac:chgData name="Joseph Gennaro" userId="b3de3ce2-2591-4dc9-bfd9-6e7102592ad7" providerId="ADAL" clId="{721D9D1B-66CF-4978-B42C-809E8608FBA4}" dt="2023-11-30T05:48:10.465" v="5186" actId="1076"/>
          <ac:grpSpMkLst>
            <pc:docMk/>
            <pc:sldMk cId="541181723" sldId="286"/>
            <ac:grpSpMk id="39" creationId="{ECC05304-8DB7-8C93-0242-CE835F66D94F}"/>
          </ac:grpSpMkLst>
        </pc:grpChg>
        <pc:picChg chg="mod">
          <ac:chgData name="Joseph Gennaro" userId="b3de3ce2-2591-4dc9-bfd9-6e7102592ad7" providerId="ADAL" clId="{721D9D1B-66CF-4978-B42C-809E8608FBA4}" dt="2023-11-30T05:48:10.465" v="5186" actId="1076"/>
          <ac:picMkLst>
            <pc:docMk/>
            <pc:sldMk cId="541181723" sldId="286"/>
            <ac:picMk id="6" creationId="{7C156FB8-0A92-5E49-73DC-0BE93D86B11F}"/>
          </ac:picMkLst>
        </pc:picChg>
        <pc:picChg chg="mod">
          <ac:chgData name="Joseph Gennaro" userId="b3de3ce2-2591-4dc9-bfd9-6e7102592ad7" providerId="ADAL" clId="{721D9D1B-66CF-4978-B42C-809E8608FBA4}" dt="2023-11-30T05:48:10.465" v="5186" actId="1076"/>
          <ac:picMkLst>
            <pc:docMk/>
            <pc:sldMk cId="541181723" sldId="286"/>
            <ac:picMk id="9" creationId="{245576F9-1234-D513-2598-CEC9111C1809}"/>
          </ac:picMkLst>
        </pc:picChg>
        <pc:picChg chg="mod">
          <ac:chgData name="Joseph Gennaro" userId="b3de3ce2-2591-4dc9-bfd9-6e7102592ad7" providerId="ADAL" clId="{721D9D1B-66CF-4978-B42C-809E8608FBA4}" dt="2023-11-30T05:48:10.465" v="5186" actId="1076"/>
          <ac:picMkLst>
            <pc:docMk/>
            <pc:sldMk cId="541181723" sldId="286"/>
            <ac:picMk id="17" creationId="{8649969D-6AB0-2DAD-AC68-0551B0E2D4B3}"/>
          </ac:picMkLst>
        </pc:picChg>
        <pc:cxnChg chg="del">
          <ac:chgData name="Joseph Gennaro" userId="b3de3ce2-2591-4dc9-bfd9-6e7102592ad7" providerId="ADAL" clId="{721D9D1B-66CF-4978-B42C-809E8608FBA4}" dt="2023-11-30T05:46:19.970" v="5140" actId="478"/>
          <ac:cxnSpMkLst>
            <pc:docMk/>
            <pc:sldMk cId="541181723" sldId="286"/>
            <ac:cxnSpMk id="15" creationId="{E6763EAF-81DD-CDE2-3F37-E0C826728287}"/>
          </ac:cxnSpMkLst>
        </pc:cxnChg>
      </pc:sldChg>
      <pc:sldChg chg="add">
        <pc:chgData name="Joseph Gennaro" userId="b3de3ce2-2591-4dc9-bfd9-6e7102592ad7" providerId="ADAL" clId="{721D9D1B-66CF-4978-B42C-809E8608FBA4}" dt="2023-11-30T06:23:22.939" v="5299"/>
        <pc:sldMkLst>
          <pc:docMk/>
          <pc:sldMk cId="1091889677" sldId="286"/>
        </pc:sldMkLst>
      </pc:sldChg>
      <pc:sldChg chg="addSp delSp modSp del mod ord">
        <pc:chgData name="Joseph Gennaro" userId="b3de3ce2-2591-4dc9-bfd9-6e7102592ad7" providerId="ADAL" clId="{721D9D1B-66CF-4978-B42C-809E8608FBA4}" dt="2023-11-30T04:53:03.086" v="3497" actId="47"/>
        <pc:sldMkLst>
          <pc:docMk/>
          <pc:sldMk cId="3305635405" sldId="287"/>
        </pc:sldMkLst>
        <pc:spChg chg="del mod">
          <ac:chgData name="Joseph Gennaro" userId="b3de3ce2-2591-4dc9-bfd9-6e7102592ad7" providerId="ADAL" clId="{721D9D1B-66CF-4978-B42C-809E8608FBA4}" dt="2023-11-30T02:58:38.849" v="1125" actId="478"/>
          <ac:spMkLst>
            <pc:docMk/>
            <pc:sldMk cId="3305635405" sldId="287"/>
            <ac:spMk id="5" creationId="{4BF2A5C1-C392-5364-AAB4-2FB3B900D092}"/>
          </ac:spMkLst>
        </pc:spChg>
        <pc:spChg chg="del">
          <ac:chgData name="Joseph Gennaro" userId="b3de3ce2-2591-4dc9-bfd9-6e7102592ad7" providerId="ADAL" clId="{721D9D1B-66CF-4978-B42C-809E8608FBA4}" dt="2023-11-30T02:54:44.793" v="881" actId="478"/>
          <ac:spMkLst>
            <pc:docMk/>
            <pc:sldMk cId="3305635405" sldId="287"/>
            <ac:spMk id="6" creationId="{1F197A4C-D1B8-1875-EE84-24E97F188D75}"/>
          </ac:spMkLst>
        </pc:spChg>
        <pc:spChg chg="del mod">
          <ac:chgData name="Joseph Gennaro" userId="b3de3ce2-2591-4dc9-bfd9-6e7102592ad7" providerId="ADAL" clId="{721D9D1B-66CF-4978-B42C-809E8608FBA4}" dt="2023-11-30T02:52:09.169" v="509" actId="478"/>
          <ac:spMkLst>
            <pc:docMk/>
            <pc:sldMk cId="3305635405" sldId="287"/>
            <ac:spMk id="7" creationId="{58FF241E-0056-5014-DF76-F80624CB4FC9}"/>
          </ac:spMkLst>
        </pc:spChg>
        <pc:spChg chg="add mod">
          <ac:chgData name="Joseph Gennaro" userId="b3de3ce2-2591-4dc9-bfd9-6e7102592ad7" providerId="ADAL" clId="{721D9D1B-66CF-4978-B42C-809E8608FBA4}" dt="2023-11-30T02:59:39.399" v="1225" actId="1076"/>
          <ac:spMkLst>
            <pc:docMk/>
            <pc:sldMk cId="3305635405" sldId="287"/>
            <ac:spMk id="8" creationId="{C3787581-F701-1209-7778-ED490158909D}"/>
          </ac:spMkLst>
        </pc:spChg>
        <pc:spChg chg="add mod">
          <ac:chgData name="Joseph Gennaro" userId="b3de3ce2-2591-4dc9-bfd9-6e7102592ad7" providerId="ADAL" clId="{721D9D1B-66CF-4978-B42C-809E8608FBA4}" dt="2023-11-30T03:02:30.881" v="1655" actId="1076"/>
          <ac:spMkLst>
            <pc:docMk/>
            <pc:sldMk cId="3305635405" sldId="287"/>
            <ac:spMk id="9" creationId="{F3FD9A90-7B26-B3C1-C176-7BC25A9FA7A5}"/>
          </ac:spMkLst>
        </pc:spChg>
        <pc:spChg chg="add del">
          <ac:chgData name="Joseph Gennaro" userId="b3de3ce2-2591-4dc9-bfd9-6e7102592ad7" providerId="ADAL" clId="{721D9D1B-66CF-4978-B42C-809E8608FBA4}" dt="2023-11-30T02:57:29.485" v="1043" actId="22"/>
          <ac:spMkLst>
            <pc:docMk/>
            <pc:sldMk cId="3305635405" sldId="287"/>
            <ac:spMk id="12" creationId="{BE1D770F-E87F-DAA3-2D58-C0F43B4D0F58}"/>
          </ac:spMkLst>
        </pc:spChg>
        <pc:spChg chg="add mod">
          <ac:chgData name="Joseph Gennaro" userId="b3de3ce2-2591-4dc9-bfd9-6e7102592ad7" providerId="ADAL" clId="{721D9D1B-66CF-4978-B42C-809E8608FBA4}" dt="2023-11-30T03:11:11.392" v="2123" actId="20577"/>
          <ac:spMkLst>
            <pc:docMk/>
            <pc:sldMk cId="3305635405" sldId="287"/>
            <ac:spMk id="13" creationId="{778D5ECA-2BEC-C6F3-A557-AF91EE363A3F}"/>
          </ac:spMkLst>
        </pc:spChg>
        <pc:picChg chg="del mod">
          <ac:chgData name="Joseph Gennaro" userId="b3de3ce2-2591-4dc9-bfd9-6e7102592ad7" providerId="ADAL" clId="{721D9D1B-66CF-4978-B42C-809E8608FBA4}" dt="2023-11-30T02:52:09.169" v="509" actId="478"/>
          <ac:picMkLst>
            <pc:docMk/>
            <pc:sldMk cId="3305635405" sldId="287"/>
            <ac:picMk id="3" creationId="{A8D9BC59-60B8-34F9-531E-C63279A57E7B}"/>
          </ac:picMkLst>
        </pc:picChg>
      </pc:sldChg>
      <pc:sldChg chg="addSp delSp modSp mod ord">
        <pc:chgData name="Joseph Gennaro" userId="b3de3ce2-2591-4dc9-bfd9-6e7102592ad7" providerId="ADAL" clId="{721D9D1B-66CF-4978-B42C-809E8608FBA4}" dt="2023-11-30T06:43:36.681" v="5487" actId="14100"/>
        <pc:sldMkLst>
          <pc:docMk/>
          <pc:sldMk cId="1917241725" sldId="288"/>
        </pc:sldMkLst>
        <pc:spChg chg="mod">
          <ac:chgData name="Joseph Gennaro" userId="b3de3ce2-2591-4dc9-bfd9-6e7102592ad7" providerId="ADAL" clId="{721D9D1B-66CF-4978-B42C-809E8608FBA4}" dt="2023-11-30T06:43:36.681" v="5487" actId="14100"/>
          <ac:spMkLst>
            <pc:docMk/>
            <pc:sldMk cId="1917241725" sldId="288"/>
            <ac:spMk id="2" creationId="{7814E35E-48C6-22F7-2939-99BD6941FCF2}"/>
          </ac:spMkLst>
        </pc:spChg>
        <pc:spChg chg="del">
          <ac:chgData name="Joseph Gennaro" userId="b3de3ce2-2591-4dc9-bfd9-6e7102592ad7" providerId="ADAL" clId="{721D9D1B-66CF-4978-B42C-809E8608FBA4}" dt="2023-11-29T23:52:46.863" v="239" actId="478"/>
          <ac:spMkLst>
            <pc:docMk/>
            <pc:sldMk cId="1917241725" sldId="288"/>
            <ac:spMk id="4" creationId="{F2D14E47-D923-3082-E857-6BA011A24D77}"/>
          </ac:spMkLst>
        </pc:spChg>
        <pc:spChg chg="add del mod">
          <ac:chgData name="Joseph Gennaro" userId="b3de3ce2-2591-4dc9-bfd9-6e7102592ad7" providerId="ADAL" clId="{721D9D1B-66CF-4978-B42C-809E8608FBA4}" dt="2023-11-30T05:29:49.452" v="4929" actId="478"/>
          <ac:spMkLst>
            <pc:docMk/>
            <pc:sldMk cId="1917241725" sldId="288"/>
            <ac:spMk id="7" creationId="{32E4EEF1-005D-5968-4300-2FB91B5FB339}"/>
          </ac:spMkLst>
        </pc:spChg>
        <pc:spChg chg="add del mod">
          <ac:chgData name="Joseph Gennaro" userId="b3de3ce2-2591-4dc9-bfd9-6e7102592ad7" providerId="ADAL" clId="{721D9D1B-66CF-4978-B42C-809E8608FBA4}" dt="2023-11-30T05:29:49.452" v="4929" actId="478"/>
          <ac:spMkLst>
            <pc:docMk/>
            <pc:sldMk cId="1917241725" sldId="288"/>
            <ac:spMk id="8" creationId="{06CB9CFD-411E-B245-0800-A1FAEB44715E}"/>
          </ac:spMkLst>
        </pc:spChg>
        <pc:spChg chg="add del mod">
          <ac:chgData name="Joseph Gennaro" userId="b3de3ce2-2591-4dc9-bfd9-6e7102592ad7" providerId="ADAL" clId="{721D9D1B-66CF-4978-B42C-809E8608FBA4}" dt="2023-11-30T05:29:49.452" v="4929" actId="478"/>
          <ac:spMkLst>
            <pc:docMk/>
            <pc:sldMk cId="1917241725" sldId="288"/>
            <ac:spMk id="9" creationId="{F2CFF142-B0A8-2F2D-8901-5654CD09A4AD}"/>
          </ac:spMkLst>
        </pc:spChg>
        <pc:spChg chg="add del mod">
          <ac:chgData name="Joseph Gennaro" userId="b3de3ce2-2591-4dc9-bfd9-6e7102592ad7" providerId="ADAL" clId="{721D9D1B-66CF-4978-B42C-809E8608FBA4}" dt="2023-11-30T05:29:49.452" v="4929" actId="478"/>
          <ac:spMkLst>
            <pc:docMk/>
            <pc:sldMk cId="1917241725" sldId="288"/>
            <ac:spMk id="10" creationId="{2D62C1B2-5178-661C-373E-DF01D76F3287}"/>
          </ac:spMkLst>
        </pc:spChg>
        <pc:spChg chg="add del mod">
          <ac:chgData name="Joseph Gennaro" userId="b3de3ce2-2591-4dc9-bfd9-6e7102592ad7" providerId="ADAL" clId="{721D9D1B-66CF-4978-B42C-809E8608FBA4}" dt="2023-11-30T05:29:52.028" v="4930" actId="478"/>
          <ac:spMkLst>
            <pc:docMk/>
            <pc:sldMk cId="1917241725" sldId="288"/>
            <ac:spMk id="11" creationId="{52B605E8-EB2F-7628-CB08-57A860D4DDA2}"/>
          </ac:spMkLst>
        </pc:spChg>
        <pc:spChg chg="add del mod">
          <ac:chgData name="Joseph Gennaro" userId="b3de3ce2-2591-4dc9-bfd9-6e7102592ad7" providerId="ADAL" clId="{721D9D1B-66CF-4978-B42C-809E8608FBA4}" dt="2023-11-30T05:29:52.028" v="4930" actId="478"/>
          <ac:spMkLst>
            <pc:docMk/>
            <pc:sldMk cId="1917241725" sldId="288"/>
            <ac:spMk id="14" creationId="{20E9F0AA-10AB-F130-FD3B-C75831DA838E}"/>
          </ac:spMkLst>
        </pc:spChg>
        <pc:spChg chg="add del mod">
          <ac:chgData name="Joseph Gennaro" userId="b3de3ce2-2591-4dc9-bfd9-6e7102592ad7" providerId="ADAL" clId="{721D9D1B-66CF-4978-B42C-809E8608FBA4}" dt="2023-11-30T05:29:52.028" v="4930" actId="478"/>
          <ac:spMkLst>
            <pc:docMk/>
            <pc:sldMk cId="1917241725" sldId="288"/>
            <ac:spMk id="18" creationId="{866CF86A-245F-7C20-C44A-37AB5AE1A17A}"/>
          </ac:spMkLst>
        </pc:spChg>
        <pc:spChg chg="add del mod">
          <ac:chgData name="Joseph Gennaro" userId="b3de3ce2-2591-4dc9-bfd9-6e7102592ad7" providerId="ADAL" clId="{721D9D1B-66CF-4978-B42C-809E8608FBA4}" dt="2023-11-30T05:29:52.028" v="4930" actId="478"/>
          <ac:spMkLst>
            <pc:docMk/>
            <pc:sldMk cId="1917241725" sldId="288"/>
            <ac:spMk id="19" creationId="{185AAD83-3B8A-B753-67B4-50B24954352C}"/>
          </ac:spMkLst>
        </pc:spChg>
        <pc:picChg chg="add mod">
          <ac:chgData name="Joseph Gennaro" userId="b3de3ce2-2591-4dc9-bfd9-6e7102592ad7" providerId="ADAL" clId="{721D9D1B-66CF-4978-B42C-809E8608FBA4}" dt="2023-11-30T05:29:14.702" v="4898" actId="14100"/>
          <ac:picMkLst>
            <pc:docMk/>
            <pc:sldMk cId="1917241725" sldId="288"/>
            <ac:picMk id="6" creationId="{76D88FD4-0CE1-E3E9-7600-9EBD857AFD5A}"/>
          </ac:picMkLst>
        </pc:picChg>
        <pc:picChg chg="del">
          <ac:chgData name="Joseph Gennaro" userId="b3de3ce2-2591-4dc9-bfd9-6e7102592ad7" providerId="ADAL" clId="{721D9D1B-66CF-4978-B42C-809E8608FBA4}" dt="2023-11-29T23:52:45.246" v="238" actId="478"/>
          <ac:picMkLst>
            <pc:docMk/>
            <pc:sldMk cId="1917241725" sldId="288"/>
            <ac:picMk id="4098" creationId="{11E43C6C-FAA8-A8F5-342E-3559BF0DE386}"/>
          </ac:picMkLst>
        </pc:picChg>
      </pc:sldChg>
      <pc:sldChg chg="addSp delSp modSp del mod ord">
        <pc:chgData name="Joseph Gennaro" userId="b3de3ce2-2591-4dc9-bfd9-6e7102592ad7" providerId="ADAL" clId="{721D9D1B-66CF-4978-B42C-809E8608FBA4}" dt="2023-11-30T03:04:04.383" v="1659" actId="47"/>
        <pc:sldMkLst>
          <pc:docMk/>
          <pc:sldMk cId="2647208756" sldId="289"/>
        </pc:sldMkLst>
        <pc:spChg chg="mod">
          <ac:chgData name="Joseph Gennaro" userId="b3de3ce2-2591-4dc9-bfd9-6e7102592ad7" providerId="ADAL" clId="{721D9D1B-66CF-4978-B42C-809E8608FBA4}" dt="2023-11-30T02:57:52.182" v="1055" actId="20577"/>
          <ac:spMkLst>
            <pc:docMk/>
            <pc:sldMk cId="2647208756" sldId="289"/>
            <ac:spMk id="2" creationId="{81ABD50F-AB44-C6F7-C8BC-81C8B0D4E5FE}"/>
          </ac:spMkLst>
        </pc:spChg>
        <pc:spChg chg="del mod">
          <ac:chgData name="Joseph Gennaro" userId="b3de3ce2-2591-4dc9-bfd9-6e7102592ad7" providerId="ADAL" clId="{721D9D1B-66CF-4978-B42C-809E8608FBA4}" dt="2023-11-30T02:57:57.785" v="1057" actId="478"/>
          <ac:spMkLst>
            <pc:docMk/>
            <pc:sldMk cId="2647208756" sldId="289"/>
            <ac:spMk id="3" creationId="{326D9B9F-BB6F-1E13-0ED7-CFECBB94DF7D}"/>
          </ac:spMkLst>
        </pc:spChg>
        <pc:spChg chg="mod">
          <ac:chgData name="Joseph Gennaro" userId="b3de3ce2-2591-4dc9-bfd9-6e7102592ad7" providerId="ADAL" clId="{721D9D1B-66CF-4978-B42C-809E8608FBA4}" dt="2023-11-29T22:05:17.532" v="12" actId="1076"/>
          <ac:spMkLst>
            <pc:docMk/>
            <pc:sldMk cId="2647208756" sldId="289"/>
            <ac:spMk id="7" creationId="{1C090CC0-64F0-E15C-21CC-BB4D97546DFB}"/>
          </ac:spMkLst>
        </pc:spChg>
        <pc:spChg chg="del mod">
          <ac:chgData name="Joseph Gennaro" userId="b3de3ce2-2591-4dc9-bfd9-6e7102592ad7" providerId="ADAL" clId="{721D9D1B-66CF-4978-B42C-809E8608FBA4}" dt="2023-11-30T02:57:57.785" v="1057" actId="478"/>
          <ac:spMkLst>
            <pc:docMk/>
            <pc:sldMk cId="2647208756" sldId="289"/>
            <ac:spMk id="9" creationId="{6C30E24C-0BB8-DA45-6CFA-A8C147C192AE}"/>
          </ac:spMkLst>
        </pc:spChg>
        <pc:spChg chg="del mod">
          <ac:chgData name="Joseph Gennaro" userId="b3de3ce2-2591-4dc9-bfd9-6e7102592ad7" providerId="ADAL" clId="{721D9D1B-66CF-4978-B42C-809E8608FBA4}" dt="2023-11-30T02:57:57.785" v="1057" actId="478"/>
          <ac:spMkLst>
            <pc:docMk/>
            <pc:sldMk cId="2647208756" sldId="289"/>
            <ac:spMk id="10" creationId="{57B2F7B9-B504-1314-09FE-7E2C48E6EC49}"/>
          </ac:spMkLst>
        </pc:spChg>
        <pc:spChg chg="add del mod">
          <ac:chgData name="Joseph Gennaro" userId="b3de3ce2-2591-4dc9-bfd9-6e7102592ad7" providerId="ADAL" clId="{721D9D1B-66CF-4978-B42C-809E8608FBA4}" dt="2023-11-30T02:57:57.785" v="1057" actId="478"/>
          <ac:spMkLst>
            <pc:docMk/>
            <pc:sldMk cId="2647208756" sldId="289"/>
            <ac:spMk id="12" creationId="{C02F2FF6-CECB-FDC8-4D15-A33C198EFDD2}"/>
          </ac:spMkLst>
        </pc:spChg>
        <pc:spChg chg="add del mod">
          <ac:chgData name="Joseph Gennaro" userId="b3de3ce2-2591-4dc9-bfd9-6e7102592ad7" providerId="ADAL" clId="{721D9D1B-66CF-4978-B42C-809E8608FBA4}" dt="2023-11-30T02:57:57.785" v="1057" actId="478"/>
          <ac:spMkLst>
            <pc:docMk/>
            <pc:sldMk cId="2647208756" sldId="289"/>
            <ac:spMk id="17" creationId="{1C228554-8988-64B6-0407-B617871FD4F4}"/>
          </ac:spMkLst>
        </pc:spChg>
        <pc:spChg chg="add del mod">
          <ac:chgData name="Joseph Gennaro" userId="b3de3ce2-2591-4dc9-bfd9-6e7102592ad7" providerId="ADAL" clId="{721D9D1B-66CF-4978-B42C-809E8608FBA4}" dt="2023-11-30T02:57:57.785" v="1057" actId="478"/>
          <ac:spMkLst>
            <pc:docMk/>
            <pc:sldMk cId="2647208756" sldId="289"/>
            <ac:spMk id="23" creationId="{23D4886E-6DBF-8546-8721-BC034107F685}"/>
          </ac:spMkLst>
        </pc:spChg>
        <pc:graphicFrameChg chg="del mod modGraphic">
          <ac:chgData name="Joseph Gennaro" userId="b3de3ce2-2591-4dc9-bfd9-6e7102592ad7" providerId="ADAL" clId="{721D9D1B-66CF-4978-B42C-809E8608FBA4}" dt="2023-11-29T22:08:48.327" v="170" actId="478"/>
          <ac:graphicFrameMkLst>
            <pc:docMk/>
            <pc:sldMk cId="2647208756" sldId="289"/>
            <ac:graphicFrameMk id="5" creationId="{0630A703-45BB-8949-6E88-D5151D3B344D}"/>
          </ac:graphicFrameMkLst>
        </pc:graphicFrameChg>
        <pc:graphicFrameChg chg="del mod">
          <ac:chgData name="Joseph Gennaro" userId="b3de3ce2-2591-4dc9-bfd9-6e7102592ad7" providerId="ADAL" clId="{721D9D1B-66CF-4978-B42C-809E8608FBA4}" dt="2023-11-30T02:57:54.814" v="1056" actId="478"/>
          <ac:graphicFrameMkLst>
            <pc:docMk/>
            <pc:sldMk cId="2647208756" sldId="289"/>
            <ac:graphicFrameMk id="6" creationId="{22197457-4878-05B2-2E96-7B77D9F98803}"/>
          </ac:graphicFrameMkLst>
        </pc:graphicFrameChg>
        <pc:cxnChg chg="add del mod">
          <ac:chgData name="Joseph Gennaro" userId="b3de3ce2-2591-4dc9-bfd9-6e7102592ad7" providerId="ADAL" clId="{721D9D1B-66CF-4978-B42C-809E8608FBA4}" dt="2023-11-29T22:07:03.511" v="67" actId="478"/>
          <ac:cxnSpMkLst>
            <pc:docMk/>
            <pc:sldMk cId="2647208756" sldId="289"/>
            <ac:cxnSpMk id="13" creationId="{E19CE1DA-29AB-085A-7259-24C6729C2C03}"/>
          </ac:cxnSpMkLst>
        </pc:cxnChg>
        <pc:cxnChg chg="add del mod">
          <ac:chgData name="Joseph Gennaro" userId="b3de3ce2-2591-4dc9-bfd9-6e7102592ad7" providerId="ADAL" clId="{721D9D1B-66CF-4978-B42C-809E8608FBA4}" dt="2023-11-29T22:07:05.838" v="68" actId="478"/>
          <ac:cxnSpMkLst>
            <pc:docMk/>
            <pc:sldMk cId="2647208756" sldId="289"/>
            <ac:cxnSpMk id="18" creationId="{B3F73CF3-169A-435C-BC52-7CFECCE3BB33}"/>
          </ac:cxnSpMkLst>
        </pc:cxnChg>
        <pc:cxnChg chg="add del mod">
          <ac:chgData name="Joseph Gennaro" userId="b3de3ce2-2591-4dc9-bfd9-6e7102592ad7" providerId="ADAL" clId="{721D9D1B-66CF-4978-B42C-809E8608FBA4}" dt="2023-11-29T22:07:03.511" v="67" actId="478"/>
          <ac:cxnSpMkLst>
            <pc:docMk/>
            <pc:sldMk cId="2647208756" sldId="289"/>
            <ac:cxnSpMk id="21" creationId="{50D8341E-E487-4667-E3E0-82B00406DB11}"/>
          </ac:cxnSpMkLst>
        </pc:cxnChg>
      </pc:sldChg>
      <pc:sldChg chg="addSp delSp modSp add mod">
        <pc:chgData name="Joseph Gennaro" userId="b3de3ce2-2591-4dc9-bfd9-6e7102592ad7" providerId="ADAL" clId="{721D9D1B-66CF-4978-B42C-809E8608FBA4}" dt="2023-11-30T06:42:39.348" v="5388" actId="20577"/>
        <pc:sldMkLst>
          <pc:docMk/>
          <pc:sldMk cId="318208647" sldId="290"/>
        </pc:sldMkLst>
        <pc:spChg chg="del">
          <ac:chgData name="Joseph Gennaro" userId="b3de3ce2-2591-4dc9-bfd9-6e7102592ad7" providerId="ADAL" clId="{721D9D1B-66CF-4978-B42C-809E8608FBA4}" dt="2023-11-30T02:55:26.673" v="966" actId="478"/>
          <ac:spMkLst>
            <pc:docMk/>
            <pc:sldMk cId="318208647" sldId="290"/>
            <ac:spMk id="5" creationId="{4BF2A5C1-C392-5364-AAB4-2FB3B900D092}"/>
          </ac:spMkLst>
        </pc:spChg>
        <pc:spChg chg="del">
          <ac:chgData name="Joseph Gennaro" userId="b3de3ce2-2591-4dc9-bfd9-6e7102592ad7" providerId="ADAL" clId="{721D9D1B-66CF-4978-B42C-809E8608FBA4}" dt="2023-11-30T02:54:51.674" v="882" actId="478"/>
          <ac:spMkLst>
            <pc:docMk/>
            <pc:sldMk cId="318208647" sldId="290"/>
            <ac:spMk id="6" creationId="{1F197A4C-D1B8-1875-EE84-24E97F188D75}"/>
          </ac:spMkLst>
        </pc:spChg>
        <pc:spChg chg="mod">
          <ac:chgData name="Joseph Gennaro" userId="b3de3ce2-2591-4dc9-bfd9-6e7102592ad7" providerId="ADAL" clId="{721D9D1B-66CF-4978-B42C-809E8608FBA4}" dt="2023-11-30T02:55:22.632" v="964" actId="1076"/>
          <ac:spMkLst>
            <pc:docMk/>
            <pc:sldMk cId="318208647" sldId="290"/>
            <ac:spMk id="7" creationId="{58FF241E-0056-5014-DF76-F80624CB4FC9}"/>
          </ac:spMkLst>
        </pc:spChg>
        <pc:spChg chg="add mod">
          <ac:chgData name="Joseph Gennaro" userId="b3de3ce2-2591-4dc9-bfd9-6e7102592ad7" providerId="ADAL" clId="{721D9D1B-66CF-4978-B42C-809E8608FBA4}" dt="2023-11-30T06:42:39.348" v="5388" actId="20577"/>
          <ac:spMkLst>
            <pc:docMk/>
            <pc:sldMk cId="318208647" sldId="290"/>
            <ac:spMk id="8" creationId="{0213A689-E07E-2C76-BAF2-8AAED3C99FD5}"/>
          </ac:spMkLst>
        </pc:spChg>
        <pc:picChg chg="mod">
          <ac:chgData name="Joseph Gennaro" userId="b3de3ce2-2591-4dc9-bfd9-6e7102592ad7" providerId="ADAL" clId="{721D9D1B-66CF-4978-B42C-809E8608FBA4}" dt="2023-11-30T05:04:53.339" v="4039" actId="14100"/>
          <ac:picMkLst>
            <pc:docMk/>
            <pc:sldMk cId="318208647" sldId="290"/>
            <ac:picMk id="3" creationId="{A8D9BC59-60B8-34F9-531E-C63279A57E7B}"/>
          </ac:picMkLst>
        </pc:picChg>
        <pc:picChg chg="add del">
          <ac:chgData name="Joseph Gennaro" userId="b3de3ce2-2591-4dc9-bfd9-6e7102592ad7" providerId="ADAL" clId="{721D9D1B-66CF-4978-B42C-809E8608FBA4}" dt="2023-11-30T05:06:19.662" v="4108" actId="478"/>
          <ac:picMkLst>
            <pc:docMk/>
            <pc:sldMk cId="318208647" sldId="290"/>
            <ac:picMk id="10" creationId="{E3D26F7D-8A87-B964-029C-117F77C2AE68}"/>
          </ac:picMkLst>
        </pc:picChg>
      </pc:sldChg>
      <pc:sldChg chg="addSp delSp modSp add mod ord">
        <pc:chgData name="Joseph Gennaro" userId="b3de3ce2-2591-4dc9-bfd9-6e7102592ad7" providerId="ADAL" clId="{721D9D1B-66CF-4978-B42C-809E8608FBA4}" dt="2023-11-30T05:02:23.494" v="3933" actId="20577"/>
        <pc:sldMkLst>
          <pc:docMk/>
          <pc:sldMk cId="3918708531" sldId="291"/>
        </pc:sldMkLst>
        <pc:spChg chg="mod">
          <ac:chgData name="Joseph Gennaro" userId="b3de3ce2-2591-4dc9-bfd9-6e7102592ad7" providerId="ADAL" clId="{721D9D1B-66CF-4978-B42C-809E8608FBA4}" dt="2023-11-30T05:02:23.494" v="3933" actId="20577"/>
          <ac:spMkLst>
            <pc:docMk/>
            <pc:sldMk cId="3918708531" sldId="291"/>
            <ac:spMk id="2" creationId="{81ABD50F-AB44-C6F7-C8BC-81C8B0D4E5FE}"/>
          </ac:spMkLst>
        </pc:spChg>
        <pc:spChg chg="mod">
          <ac:chgData name="Joseph Gennaro" userId="b3de3ce2-2591-4dc9-bfd9-6e7102592ad7" providerId="ADAL" clId="{721D9D1B-66CF-4978-B42C-809E8608FBA4}" dt="2023-11-30T03:08:04.160" v="1915" actId="1036"/>
          <ac:spMkLst>
            <pc:docMk/>
            <pc:sldMk cId="3918708531" sldId="291"/>
            <ac:spMk id="3" creationId="{326D9B9F-BB6F-1E13-0ED7-CFECBB94DF7D}"/>
          </ac:spMkLst>
        </pc:spChg>
        <pc:spChg chg="add del mod">
          <ac:chgData name="Joseph Gennaro" userId="b3de3ce2-2591-4dc9-bfd9-6e7102592ad7" providerId="ADAL" clId="{721D9D1B-66CF-4978-B42C-809E8608FBA4}" dt="2023-11-30T03:05:03.706" v="1752" actId="767"/>
          <ac:spMkLst>
            <pc:docMk/>
            <pc:sldMk cId="3918708531" sldId="291"/>
            <ac:spMk id="5" creationId="{8486CC11-3C0D-71F8-4C7B-23F7D4D60075}"/>
          </ac:spMkLst>
        </pc:spChg>
        <pc:spChg chg="mod">
          <ac:chgData name="Joseph Gennaro" userId="b3de3ce2-2591-4dc9-bfd9-6e7102592ad7" providerId="ADAL" clId="{721D9D1B-66CF-4978-B42C-809E8608FBA4}" dt="2023-11-30T03:07:56.359" v="1905" actId="1076"/>
          <ac:spMkLst>
            <pc:docMk/>
            <pc:sldMk cId="3918708531" sldId="291"/>
            <ac:spMk id="9" creationId="{6C30E24C-0BB8-DA45-6CFA-A8C147C192AE}"/>
          </ac:spMkLst>
        </pc:spChg>
        <pc:spChg chg="mod">
          <ac:chgData name="Joseph Gennaro" userId="b3de3ce2-2591-4dc9-bfd9-6e7102592ad7" providerId="ADAL" clId="{721D9D1B-66CF-4978-B42C-809E8608FBA4}" dt="2023-11-30T03:08:22.168" v="1918" actId="20577"/>
          <ac:spMkLst>
            <pc:docMk/>
            <pc:sldMk cId="3918708531" sldId="291"/>
            <ac:spMk id="10" creationId="{57B2F7B9-B504-1314-09FE-7E2C48E6EC49}"/>
          </ac:spMkLst>
        </pc:spChg>
        <pc:spChg chg="add mod">
          <ac:chgData name="Joseph Gennaro" userId="b3de3ce2-2591-4dc9-bfd9-6e7102592ad7" providerId="ADAL" clId="{721D9D1B-66CF-4978-B42C-809E8608FBA4}" dt="2023-11-30T03:08:06.594" v="1916" actId="1076"/>
          <ac:spMkLst>
            <pc:docMk/>
            <pc:sldMk cId="3918708531" sldId="291"/>
            <ac:spMk id="11" creationId="{270FDB1C-9468-2ED5-8371-EBD65B4A159B}"/>
          </ac:spMkLst>
        </pc:spChg>
        <pc:spChg chg="mod">
          <ac:chgData name="Joseph Gennaro" userId="b3de3ce2-2591-4dc9-bfd9-6e7102592ad7" providerId="ADAL" clId="{721D9D1B-66CF-4978-B42C-809E8608FBA4}" dt="2023-11-30T03:06:21.987" v="1847" actId="1076"/>
          <ac:spMkLst>
            <pc:docMk/>
            <pc:sldMk cId="3918708531" sldId="291"/>
            <ac:spMk id="12" creationId="{C02F2FF6-CECB-FDC8-4D15-A33C198EFDD2}"/>
          </ac:spMkLst>
        </pc:spChg>
        <pc:spChg chg="mod">
          <ac:chgData name="Joseph Gennaro" userId="b3de3ce2-2591-4dc9-bfd9-6e7102592ad7" providerId="ADAL" clId="{721D9D1B-66CF-4978-B42C-809E8608FBA4}" dt="2023-11-30T03:07:16.855" v="1892" actId="1076"/>
          <ac:spMkLst>
            <pc:docMk/>
            <pc:sldMk cId="3918708531" sldId="291"/>
            <ac:spMk id="17" creationId="{1C228554-8988-64B6-0407-B617871FD4F4}"/>
          </ac:spMkLst>
        </pc:spChg>
        <pc:spChg chg="mod">
          <ac:chgData name="Joseph Gennaro" userId="b3de3ce2-2591-4dc9-bfd9-6e7102592ad7" providerId="ADAL" clId="{721D9D1B-66CF-4978-B42C-809E8608FBA4}" dt="2023-11-30T03:07:39.482" v="1898" actId="1076"/>
          <ac:spMkLst>
            <pc:docMk/>
            <pc:sldMk cId="3918708531" sldId="291"/>
            <ac:spMk id="23" creationId="{23D4886E-6DBF-8546-8721-BC034107F685}"/>
          </ac:spMkLst>
        </pc:spChg>
        <pc:graphicFrameChg chg="mod">
          <ac:chgData name="Joseph Gennaro" userId="b3de3ce2-2591-4dc9-bfd9-6e7102592ad7" providerId="ADAL" clId="{721D9D1B-66CF-4978-B42C-809E8608FBA4}" dt="2023-11-30T03:07:54.651" v="1904" actId="1076"/>
          <ac:graphicFrameMkLst>
            <pc:docMk/>
            <pc:sldMk cId="3918708531" sldId="291"/>
            <ac:graphicFrameMk id="6" creationId="{22197457-4878-05B2-2E96-7B77D9F98803}"/>
          </ac:graphicFrameMkLst>
        </pc:graphicFrameChg>
        <pc:cxnChg chg="add mod">
          <ac:chgData name="Joseph Gennaro" userId="b3de3ce2-2591-4dc9-bfd9-6e7102592ad7" providerId="ADAL" clId="{721D9D1B-66CF-4978-B42C-809E8608FBA4}" dt="2023-11-30T03:07:34.317" v="1897" actId="208"/>
          <ac:cxnSpMkLst>
            <pc:docMk/>
            <pc:sldMk cId="3918708531" sldId="291"/>
            <ac:cxnSpMk id="13" creationId="{0F738ADE-71FB-98BD-7126-DF301789ACA7}"/>
          </ac:cxnSpMkLst>
        </pc:cxnChg>
      </pc:sldChg>
      <pc:sldChg chg="add del">
        <pc:chgData name="Joseph Gennaro" userId="b3de3ce2-2591-4dc9-bfd9-6e7102592ad7" providerId="ADAL" clId="{721D9D1B-66CF-4978-B42C-809E8608FBA4}" dt="2023-11-30T03:05:02.714" v="1751"/>
        <pc:sldMkLst>
          <pc:docMk/>
          <pc:sldMk cId="193786900" sldId="292"/>
        </pc:sldMkLst>
      </pc:sldChg>
      <pc:sldChg chg="addSp delSp modSp add del mod ord delAnim">
        <pc:chgData name="Joseph Gennaro" userId="b3de3ce2-2591-4dc9-bfd9-6e7102592ad7" providerId="ADAL" clId="{721D9D1B-66CF-4978-B42C-809E8608FBA4}" dt="2023-11-30T04:48:48.057" v="3231" actId="47"/>
        <pc:sldMkLst>
          <pc:docMk/>
          <pc:sldMk cId="3129163541" sldId="292"/>
        </pc:sldMkLst>
        <pc:spChg chg="del">
          <ac:chgData name="Joseph Gennaro" userId="b3de3ce2-2591-4dc9-bfd9-6e7102592ad7" providerId="ADAL" clId="{721D9D1B-66CF-4978-B42C-809E8608FBA4}" dt="2023-11-30T03:13:06.553" v="2160" actId="478"/>
          <ac:spMkLst>
            <pc:docMk/>
            <pc:sldMk cId="3129163541" sldId="292"/>
            <ac:spMk id="2" creationId="{CAF7368F-AB9C-24BB-B34D-7585065B1F2C}"/>
          </ac:spMkLst>
        </pc:spChg>
        <pc:spChg chg="add del mod">
          <ac:chgData name="Joseph Gennaro" userId="b3de3ce2-2591-4dc9-bfd9-6e7102592ad7" providerId="ADAL" clId="{721D9D1B-66CF-4978-B42C-809E8608FBA4}" dt="2023-11-30T03:13:08.967" v="2161" actId="478"/>
          <ac:spMkLst>
            <pc:docMk/>
            <pc:sldMk cId="3129163541" sldId="292"/>
            <ac:spMk id="5" creationId="{912D42D6-1A2C-A0A5-00E0-F172B0CA3644}"/>
          </ac:spMkLst>
        </pc:spChg>
        <pc:spChg chg="add mod">
          <ac:chgData name="Joseph Gennaro" userId="b3de3ce2-2591-4dc9-bfd9-6e7102592ad7" providerId="ADAL" clId="{721D9D1B-66CF-4978-B42C-809E8608FBA4}" dt="2023-11-30T03:22:09.311" v="2828" actId="20577"/>
          <ac:spMkLst>
            <pc:docMk/>
            <pc:sldMk cId="3129163541" sldId="292"/>
            <ac:spMk id="8" creationId="{9575C10E-B581-7BB7-19CE-38D6B4393C04}"/>
          </ac:spMkLst>
        </pc:spChg>
        <pc:spChg chg="add mod">
          <ac:chgData name="Joseph Gennaro" userId="b3de3ce2-2591-4dc9-bfd9-6e7102592ad7" providerId="ADAL" clId="{721D9D1B-66CF-4978-B42C-809E8608FBA4}" dt="2023-11-30T03:21:06.456" v="2668" actId="20577"/>
          <ac:spMkLst>
            <pc:docMk/>
            <pc:sldMk cId="3129163541" sldId="292"/>
            <ac:spMk id="9" creationId="{1DD05D3C-108B-B784-B720-F423E410EA02}"/>
          </ac:spMkLst>
        </pc:spChg>
        <pc:spChg chg="add mod">
          <ac:chgData name="Joseph Gennaro" userId="b3de3ce2-2591-4dc9-bfd9-6e7102592ad7" providerId="ADAL" clId="{721D9D1B-66CF-4978-B42C-809E8608FBA4}" dt="2023-11-30T03:21:44.697" v="2755" actId="20577"/>
          <ac:spMkLst>
            <pc:docMk/>
            <pc:sldMk cId="3129163541" sldId="292"/>
            <ac:spMk id="10" creationId="{95259ABA-B5AB-242D-DA45-2274196F6650}"/>
          </ac:spMkLst>
        </pc:spChg>
        <pc:spChg chg="del">
          <ac:chgData name="Joseph Gennaro" userId="b3de3ce2-2591-4dc9-bfd9-6e7102592ad7" providerId="ADAL" clId="{721D9D1B-66CF-4978-B42C-809E8608FBA4}" dt="2023-11-30T03:13:03.388" v="2159" actId="478"/>
          <ac:spMkLst>
            <pc:docMk/>
            <pc:sldMk cId="3129163541" sldId="292"/>
            <ac:spMk id="16" creationId="{B7BD5210-2125-7FD5-BEA9-B3CA4C5D8684}"/>
          </ac:spMkLst>
        </pc:spChg>
        <pc:spChg chg="del">
          <ac:chgData name="Joseph Gennaro" userId="b3de3ce2-2591-4dc9-bfd9-6e7102592ad7" providerId="ADAL" clId="{721D9D1B-66CF-4978-B42C-809E8608FBA4}" dt="2023-11-30T03:13:03.388" v="2159" actId="478"/>
          <ac:spMkLst>
            <pc:docMk/>
            <pc:sldMk cId="3129163541" sldId="292"/>
            <ac:spMk id="17" creationId="{428F6D59-D3A9-1A95-8ED1-705101C64AB3}"/>
          </ac:spMkLst>
        </pc:spChg>
        <pc:spChg chg="del">
          <ac:chgData name="Joseph Gennaro" userId="b3de3ce2-2591-4dc9-bfd9-6e7102592ad7" providerId="ADAL" clId="{721D9D1B-66CF-4978-B42C-809E8608FBA4}" dt="2023-11-30T03:13:03.388" v="2159" actId="478"/>
          <ac:spMkLst>
            <pc:docMk/>
            <pc:sldMk cId="3129163541" sldId="292"/>
            <ac:spMk id="18" creationId="{52A3D452-A9D8-CC3F-48C0-C28F811E7E7F}"/>
          </ac:spMkLst>
        </pc:spChg>
        <pc:spChg chg="del">
          <ac:chgData name="Joseph Gennaro" userId="b3de3ce2-2591-4dc9-bfd9-6e7102592ad7" providerId="ADAL" clId="{721D9D1B-66CF-4978-B42C-809E8608FBA4}" dt="2023-11-30T03:13:03.388" v="2159" actId="478"/>
          <ac:spMkLst>
            <pc:docMk/>
            <pc:sldMk cId="3129163541" sldId="292"/>
            <ac:spMk id="19" creationId="{EEC38AC5-EE74-AB83-4BED-F8B973F5FE83}"/>
          </ac:spMkLst>
        </pc:spChg>
        <pc:spChg chg="del">
          <ac:chgData name="Joseph Gennaro" userId="b3de3ce2-2591-4dc9-bfd9-6e7102592ad7" providerId="ADAL" clId="{721D9D1B-66CF-4978-B42C-809E8608FBA4}" dt="2023-11-30T03:13:03.388" v="2159" actId="478"/>
          <ac:spMkLst>
            <pc:docMk/>
            <pc:sldMk cId="3129163541" sldId="292"/>
            <ac:spMk id="20" creationId="{20F576DE-16DB-04C2-9545-D7D2F763ACE6}"/>
          </ac:spMkLst>
        </pc:spChg>
        <pc:spChg chg="del">
          <ac:chgData name="Joseph Gennaro" userId="b3de3ce2-2591-4dc9-bfd9-6e7102592ad7" providerId="ADAL" clId="{721D9D1B-66CF-4978-B42C-809E8608FBA4}" dt="2023-11-30T03:13:03.388" v="2159" actId="478"/>
          <ac:spMkLst>
            <pc:docMk/>
            <pc:sldMk cId="3129163541" sldId="292"/>
            <ac:spMk id="21" creationId="{05336FAF-07E4-A912-29AF-2F18C36978D4}"/>
          </ac:spMkLst>
        </pc:spChg>
        <pc:graphicFrameChg chg="add mod modGraphic">
          <ac:chgData name="Joseph Gennaro" userId="b3de3ce2-2591-4dc9-bfd9-6e7102592ad7" providerId="ADAL" clId="{721D9D1B-66CF-4978-B42C-809E8608FBA4}" dt="2023-11-30T03:19:54.376" v="2479" actId="14100"/>
          <ac:graphicFrameMkLst>
            <pc:docMk/>
            <pc:sldMk cId="3129163541" sldId="292"/>
            <ac:graphicFrameMk id="6" creationId="{8428B0B8-6642-6FC6-2164-92640113412E}"/>
          </ac:graphicFrameMkLst>
        </pc:graphicFrameChg>
      </pc:sldChg>
      <pc:sldChg chg="addSp delSp modSp add mod ord delAnim modAnim">
        <pc:chgData name="Joseph Gennaro" userId="b3de3ce2-2591-4dc9-bfd9-6e7102592ad7" providerId="ADAL" clId="{721D9D1B-66CF-4978-B42C-809E8608FBA4}" dt="2023-11-30T06:42:32.578" v="5379" actId="1076"/>
        <pc:sldMkLst>
          <pc:docMk/>
          <pc:sldMk cId="946667112" sldId="293"/>
        </pc:sldMkLst>
        <pc:spChg chg="mod">
          <ac:chgData name="Joseph Gennaro" userId="b3de3ce2-2591-4dc9-bfd9-6e7102592ad7" providerId="ADAL" clId="{721D9D1B-66CF-4978-B42C-809E8608FBA4}" dt="2023-11-30T06:42:28.212" v="5378" actId="20577"/>
          <ac:spMkLst>
            <pc:docMk/>
            <pc:sldMk cId="946667112" sldId="293"/>
            <ac:spMk id="2" creationId="{CAF7368F-AB9C-24BB-B34D-7585065B1F2C}"/>
          </ac:spMkLst>
        </pc:spChg>
        <pc:spChg chg="add del">
          <ac:chgData name="Joseph Gennaro" userId="b3de3ce2-2591-4dc9-bfd9-6e7102592ad7" providerId="ADAL" clId="{721D9D1B-66CF-4978-B42C-809E8608FBA4}" dt="2023-11-30T04:49:32.307" v="3251" actId="22"/>
          <ac:spMkLst>
            <pc:docMk/>
            <pc:sldMk cId="946667112" sldId="293"/>
            <ac:spMk id="5" creationId="{80F28CDC-2CB5-E0DE-E03F-661B8427912C}"/>
          </ac:spMkLst>
        </pc:spChg>
        <pc:spChg chg="mod">
          <ac:chgData name="Joseph Gennaro" userId="b3de3ce2-2591-4dc9-bfd9-6e7102592ad7" providerId="ADAL" clId="{721D9D1B-66CF-4978-B42C-809E8608FBA4}" dt="2023-11-30T06:42:32.578" v="5379" actId="1076"/>
          <ac:spMkLst>
            <pc:docMk/>
            <pc:sldMk cId="946667112" sldId="293"/>
            <ac:spMk id="16" creationId="{B7BD5210-2125-7FD5-BEA9-B3CA4C5D8684}"/>
          </ac:spMkLst>
        </pc:spChg>
        <pc:spChg chg="del mod modCrop">
          <ac:chgData name="Joseph Gennaro" userId="b3de3ce2-2591-4dc9-bfd9-6e7102592ad7" providerId="ADAL" clId="{721D9D1B-66CF-4978-B42C-809E8608FBA4}" dt="2023-11-30T04:51:34.271" v="3476" actId="478"/>
          <ac:spMkLst>
            <pc:docMk/>
            <pc:sldMk cId="946667112" sldId="293"/>
            <ac:spMk id="17" creationId="{428F6D59-D3A9-1A95-8ED1-705101C64AB3}"/>
          </ac:spMkLst>
        </pc:spChg>
        <pc:spChg chg="mod">
          <ac:chgData name="Joseph Gennaro" userId="b3de3ce2-2591-4dc9-bfd9-6e7102592ad7" providerId="ADAL" clId="{721D9D1B-66CF-4978-B42C-809E8608FBA4}" dt="2023-11-30T06:42:32.578" v="5379" actId="1076"/>
          <ac:spMkLst>
            <pc:docMk/>
            <pc:sldMk cId="946667112" sldId="293"/>
            <ac:spMk id="18" creationId="{52A3D452-A9D8-CC3F-48C0-C28F811E7E7F}"/>
          </ac:spMkLst>
        </pc:spChg>
        <pc:spChg chg="del mod">
          <ac:chgData name="Joseph Gennaro" userId="b3de3ce2-2591-4dc9-bfd9-6e7102592ad7" providerId="ADAL" clId="{721D9D1B-66CF-4978-B42C-809E8608FBA4}" dt="2023-11-30T04:51:53.024" v="3480" actId="478"/>
          <ac:spMkLst>
            <pc:docMk/>
            <pc:sldMk cId="946667112" sldId="293"/>
            <ac:spMk id="19" creationId="{EEC38AC5-EE74-AB83-4BED-F8B973F5FE83}"/>
          </ac:spMkLst>
        </pc:spChg>
        <pc:spChg chg="mod">
          <ac:chgData name="Joseph Gennaro" userId="b3de3ce2-2591-4dc9-bfd9-6e7102592ad7" providerId="ADAL" clId="{721D9D1B-66CF-4978-B42C-809E8608FBA4}" dt="2023-11-30T06:42:32.578" v="5379" actId="1076"/>
          <ac:spMkLst>
            <pc:docMk/>
            <pc:sldMk cId="946667112" sldId="293"/>
            <ac:spMk id="20" creationId="{20F576DE-16DB-04C2-9545-D7D2F763ACE6}"/>
          </ac:spMkLst>
        </pc:spChg>
        <pc:spChg chg="del mod">
          <ac:chgData name="Joseph Gennaro" userId="b3de3ce2-2591-4dc9-bfd9-6e7102592ad7" providerId="ADAL" clId="{721D9D1B-66CF-4978-B42C-809E8608FBA4}" dt="2023-11-30T04:52:04.480" v="3486" actId="478"/>
          <ac:spMkLst>
            <pc:docMk/>
            <pc:sldMk cId="946667112" sldId="293"/>
            <ac:spMk id="21" creationId="{05336FAF-07E4-A912-29AF-2F18C36978D4}"/>
          </ac:spMkLst>
        </pc:spChg>
        <pc:spChg chg="add del mod">
          <ac:chgData name="Joseph Gennaro" userId="b3de3ce2-2591-4dc9-bfd9-6e7102592ad7" providerId="ADAL" clId="{721D9D1B-66CF-4978-B42C-809E8608FBA4}" dt="2023-11-30T04:55:48.392" v="3655" actId="478"/>
          <ac:spMkLst>
            <pc:docMk/>
            <pc:sldMk cId="946667112" sldId="293"/>
            <ac:spMk id="24" creationId="{3495DAD7-82F8-5613-D9A6-41926171A915}"/>
          </ac:spMkLst>
        </pc:spChg>
        <pc:spChg chg="add del mod">
          <ac:chgData name="Joseph Gennaro" userId="b3de3ce2-2591-4dc9-bfd9-6e7102592ad7" providerId="ADAL" clId="{721D9D1B-66CF-4978-B42C-809E8608FBA4}" dt="2023-11-30T05:59:04.248" v="5212" actId="478"/>
          <ac:spMkLst>
            <pc:docMk/>
            <pc:sldMk cId="946667112" sldId="293"/>
            <ac:spMk id="31" creationId="{F006BAF6-1D79-0B67-6062-18893BE4080F}"/>
          </ac:spMkLst>
        </pc:spChg>
        <pc:grpChg chg="add mod">
          <ac:chgData name="Joseph Gennaro" userId="b3de3ce2-2591-4dc9-bfd9-6e7102592ad7" providerId="ADAL" clId="{721D9D1B-66CF-4978-B42C-809E8608FBA4}" dt="2023-11-30T04:59:39.753" v="3902" actId="164"/>
          <ac:grpSpMkLst>
            <pc:docMk/>
            <pc:sldMk cId="946667112" sldId="293"/>
            <ac:grpSpMk id="29" creationId="{04D6F4BC-7B83-B315-16D4-A85250FCEC24}"/>
          </ac:grpSpMkLst>
        </pc:grpChg>
        <pc:picChg chg="add del mod modCrop">
          <ac:chgData name="Joseph Gennaro" userId="b3de3ce2-2591-4dc9-bfd9-6e7102592ad7" providerId="ADAL" clId="{721D9D1B-66CF-4978-B42C-809E8608FBA4}" dt="2023-11-30T04:49:52.076" v="3254" actId="21"/>
          <ac:picMkLst>
            <pc:docMk/>
            <pc:sldMk cId="946667112" sldId="293"/>
            <ac:picMk id="8" creationId="{B23F38F9-1677-4DBD-4756-050F2AE0CB16}"/>
          </ac:picMkLst>
        </pc:picChg>
        <pc:picChg chg="add del mod">
          <ac:chgData name="Joseph Gennaro" userId="b3de3ce2-2591-4dc9-bfd9-6e7102592ad7" providerId="ADAL" clId="{721D9D1B-66CF-4978-B42C-809E8608FBA4}" dt="2023-11-30T04:50:40.807" v="3469" actId="478"/>
          <ac:picMkLst>
            <pc:docMk/>
            <pc:sldMk cId="946667112" sldId="293"/>
            <ac:picMk id="9" creationId="{6610EB38-1F78-FA6A-AC15-2F512F43D50B}"/>
          </ac:picMkLst>
        </pc:picChg>
        <pc:picChg chg="add del mod">
          <ac:chgData name="Joseph Gennaro" userId="b3de3ce2-2591-4dc9-bfd9-6e7102592ad7" providerId="ADAL" clId="{721D9D1B-66CF-4978-B42C-809E8608FBA4}" dt="2023-11-30T04:54:15.463" v="3588" actId="478"/>
          <ac:picMkLst>
            <pc:docMk/>
            <pc:sldMk cId="946667112" sldId="293"/>
            <ac:picMk id="10" creationId="{179B882A-9341-2EEE-0064-7CEFD61424B0}"/>
          </ac:picMkLst>
        </pc:picChg>
        <pc:picChg chg="add del mod">
          <ac:chgData name="Joseph Gennaro" userId="b3de3ce2-2591-4dc9-bfd9-6e7102592ad7" providerId="ADAL" clId="{721D9D1B-66CF-4978-B42C-809E8608FBA4}" dt="2023-11-30T04:59:00.198" v="3884" actId="478"/>
          <ac:picMkLst>
            <pc:docMk/>
            <pc:sldMk cId="946667112" sldId="293"/>
            <ac:picMk id="11" creationId="{4DC079F9-37E2-05F9-82F5-354E2D028AE5}"/>
          </ac:picMkLst>
        </pc:picChg>
        <pc:picChg chg="add mod">
          <ac:chgData name="Joseph Gennaro" userId="b3de3ce2-2591-4dc9-bfd9-6e7102592ad7" providerId="ADAL" clId="{721D9D1B-66CF-4978-B42C-809E8608FBA4}" dt="2023-11-30T06:42:32.578" v="5379" actId="1076"/>
          <ac:picMkLst>
            <pc:docMk/>
            <pc:sldMk cId="946667112" sldId="293"/>
            <ac:picMk id="12" creationId="{61DD3553-7B9F-BC1C-91DC-2DF36C10CE39}"/>
          </ac:picMkLst>
        </pc:picChg>
        <pc:picChg chg="add mod">
          <ac:chgData name="Joseph Gennaro" userId="b3de3ce2-2591-4dc9-bfd9-6e7102592ad7" providerId="ADAL" clId="{721D9D1B-66CF-4978-B42C-809E8608FBA4}" dt="2023-11-30T06:42:32.578" v="5379" actId="1076"/>
          <ac:picMkLst>
            <pc:docMk/>
            <pc:sldMk cId="946667112" sldId="293"/>
            <ac:picMk id="14" creationId="{67BC7ACB-8375-99BC-F78A-1D11C5FE46E6}"/>
          </ac:picMkLst>
        </pc:picChg>
        <pc:picChg chg="add del mod">
          <ac:chgData name="Joseph Gennaro" userId="b3de3ce2-2591-4dc9-bfd9-6e7102592ad7" providerId="ADAL" clId="{721D9D1B-66CF-4978-B42C-809E8608FBA4}" dt="2023-11-30T05:58:48.394" v="5208" actId="478"/>
          <ac:picMkLst>
            <pc:docMk/>
            <pc:sldMk cId="946667112" sldId="293"/>
            <ac:picMk id="25" creationId="{55BF14A6-1AD1-3460-FC47-E0FE04D05C2F}"/>
          </ac:picMkLst>
        </pc:picChg>
        <pc:picChg chg="add del mod">
          <ac:chgData name="Joseph Gennaro" userId="b3de3ce2-2591-4dc9-bfd9-6e7102592ad7" providerId="ADAL" clId="{721D9D1B-66CF-4978-B42C-809E8608FBA4}" dt="2023-11-30T05:58:26.210" v="5203" actId="478"/>
          <ac:picMkLst>
            <pc:docMk/>
            <pc:sldMk cId="946667112" sldId="293"/>
            <ac:picMk id="26" creationId="{64DE8F84-6390-6B78-E843-8B9034072E0B}"/>
          </ac:picMkLst>
        </pc:picChg>
        <pc:picChg chg="add mod">
          <ac:chgData name="Joseph Gennaro" userId="b3de3ce2-2591-4dc9-bfd9-6e7102592ad7" providerId="ADAL" clId="{721D9D1B-66CF-4978-B42C-809E8608FBA4}" dt="2023-11-30T06:42:32.578" v="5379" actId="1076"/>
          <ac:picMkLst>
            <pc:docMk/>
            <pc:sldMk cId="946667112" sldId="293"/>
            <ac:picMk id="33" creationId="{8318A76A-429E-3BAE-5793-70509E7AB305}"/>
          </ac:picMkLst>
        </pc:picChg>
        <pc:cxnChg chg="add mod">
          <ac:chgData name="Joseph Gennaro" userId="b3de3ce2-2591-4dc9-bfd9-6e7102592ad7" providerId="ADAL" clId="{721D9D1B-66CF-4978-B42C-809E8608FBA4}" dt="2023-11-30T06:42:32.578" v="5379" actId="1076"/>
          <ac:cxnSpMkLst>
            <pc:docMk/>
            <pc:sldMk cId="946667112" sldId="293"/>
            <ac:cxnSpMk id="22" creationId="{7F33C3D3-5121-BBAD-F72D-ACD5B5B4504C}"/>
          </ac:cxnSpMkLst>
        </pc:cxnChg>
      </pc:sldChg>
      <pc:sldChg chg="addSp delSp modSp add mod">
        <pc:chgData name="Joseph Gennaro" userId="b3de3ce2-2591-4dc9-bfd9-6e7102592ad7" providerId="ADAL" clId="{721D9D1B-66CF-4978-B42C-809E8608FBA4}" dt="2023-11-30T06:23:16.971" v="5297"/>
        <pc:sldMkLst>
          <pc:docMk/>
          <pc:sldMk cId="959909289" sldId="294"/>
        </pc:sldMkLst>
        <pc:spChg chg="add mod">
          <ac:chgData name="Joseph Gennaro" userId="b3de3ce2-2591-4dc9-bfd9-6e7102592ad7" providerId="ADAL" clId="{721D9D1B-66CF-4978-B42C-809E8608FBA4}" dt="2023-11-30T06:23:16.971" v="5297"/>
          <ac:spMkLst>
            <pc:docMk/>
            <pc:sldMk cId="959909289" sldId="294"/>
            <ac:spMk id="6" creationId="{4D7532DD-12D1-36B1-8BD5-360DE7FC036C}"/>
          </ac:spMkLst>
        </pc:spChg>
        <pc:spChg chg="del">
          <ac:chgData name="Joseph Gennaro" userId="b3de3ce2-2591-4dc9-bfd9-6e7102592ad7" providerId="ADAL" clId="{721D9D1B-66CF-4978-B42C-809E8608FBA4}" dt="2023-11-30T05:06:25.758" v="4111" actId="478"/>
          <ac:spMkLst>
            <pc:docMk/>
            <pc:sldMk cId="959909289" sldId="294"/>
            <ac:spMk id="7" creationId="{58FF241E-0056-5014-DF76-F80624CB4FC9}"/>
          </ac:spMkLst>
        </pc:spChg>
        <pc:spChg chg="mod">
          <ac:chgData name="Joseph Gennaro" userId="b3de3ce2-2591-4dc9-bfd9-6e7102592ad7" providerId="ADAL" clId="{721D9D1B-66CF-4978-B42C-809E8608FBA4}" dt="2023-11-30T05:07:02.877" v="4193" actId="20577"/>
          <ac:spMkLst>
            <pc:docMk/>
            <pc:sldMk cId="959909289" sldId="294"/>
            <ac:spMk id="8" creationId="{0213A689-E07E-2C76-BAF2-8AAED3C99FD5}"/>
          </ac:spMkLst>
        </pc:spChg>
        <pc:picChg chg="del">
          <ac:chgData name="Joseph Gennaro" userId="b3de3ce2-2591-4dc9-bfd9-6e7102592ad7" providerId="ADAL" clId="{721D9D1B-66CF-4978-B42C-809E8608FBA4}" dt="2023-11-30T05:06:24.342" v="4110" actId="478"/>
          <ac:picMkLst>
            <pc:docMk/>
            <pc:sldMk cId="959909289" sldId="294"/>
            <ac:picMk id="3" creationId="{A8D9BC59-60B8-34F9-531E-C63279A57E7B}"/>
          </ac:picMkLst>
        </pc:picChg>
        <pc:picChg chg="add mod">
          <ac:chgData name="Joseph Gennaro" userId="b3de3ce2-2591-4dc9-bfd9-6e7102592ad7" providerId="ADAL" clId="{721D9D1B-66CF-4978-B42C-809E8608FBA4}" dt="2023-11-30T05:07:25.910" v="4216" actId="1076"/>
          <ac:picMkLst>
            <pc:docMk/>
            <pc:sldMk cId="959909289" sldId="294"/>
            <ac:picMk id="5" creationId="{81090784-E560-EE59-8F30-7CC4CDA81EB0}"/>
          </ac:picMkLst>
        </pc:picChg>
        <pc:picChg chg="del">
          <ac:chgData name="Joseph Gennaro" userId="b3de3ce2-2591-4dc9-bfd9-6e7102592ad7" providerId="ADAL" clId="{721D9D1B-66CF-4978-B42C-809E8608FBA4}" dt="2023-11-30T05:06:22.933" v="4109" actId="21"/>
          <ac:picMkLst>
            <pc:docMk/>
            <pc:sldMk cId="959909289" sldId="294"/>
            <ac:picMk id="10" creationId="{E3D26F7D-8A87-B964-029C-117F77C2AE68}"/>
          </ac:picMkLst>
        </pc:picChg>
      </pc:sldChg>
      <pc:sldChg chg="add del">
        <pc:chgData name="Joseph Gennaro" userId="b3de3ce2-2591-4dc9-bfd9-6e7102592ad7" providerId="ADAL" clId="{721D9D1B-66CF-4978-B42C-809E8608FBA4}" dt="2023-11-30T04:47:30.263" v="3132" actId="47"/>
        <pc:sldMkLst>
          <pc:docMk/>
          <pc:sldMk cId="1355418583" sldId="294"/>
        </pc:sldMkLst>
      </pc:sldChg>
      <pc:sldChg chg="delSp modSp add del mod">
        <pc:chgData name="Joseph Gennaro" userId="b3de3ce2-2591-4dc9-bfd9-6e7102592ad7" providerId="ADAL" clId="{721D9D1B-66CF-4978-B42C-809E8608FBA4}" dt="2023-11-30T04:48:15.562" v="3140" actId="47"/>
        <pc:sldMkLst>
          <pc:docMk/>
          <pc:sldMk cId="3635279960" sldId="294"/>
        </pc:sldMkLst>
        <pc:grpChg chg="del">
          <ac:chgData name="Joseph Gennaro" userId="b3de3ce2-2591-4dc9-bfd9-6e7102592ad7" providerId="ADAL" clId="{721D9D1B-66CF-4978-B42C-809E8608FBA4}" dt="2023-11-30T04:47:58.634" v="3136" actId="165"/>
          <ac:grpSpMkLst>
            <pc:docMk/>
            <pc:sldMk cId="3635279960" sldId="294"/>
            <ac:grpSpMk id="54" creationId="{6CF331C7-6E2B-DD48-B2A7-654E2260C625}"/>
          </ac:grpSpMkLst>
        </pc:grpChg>
        <pc:picChg chg="del mod topLvl">
          <ac:chgData name="Joseph Gennaro" userId="b3de3ce2-2591-4dc9-bfd9-6e7102592ad7" providerId="ADAL" clId="{721D9D1B-66CF-4978-B42C-809E8608FBA4}" dt="2023-11-30T04:48:01.303" v="3137" actId="478"/>
          <ac:picMkLst>
            <pc:docMk/>
            <pc:sldMk cId="3635279960" sldId="294"/>
            <ac:picMk id="39" creationId="{327BFA39-9B2A-33D5-3BDE-8C28B99A5CA6}"/>
          </ac:picMkLst>
        </pc:picChg>
        <pc:picChg chg="mod topLvl modCrop">
          <ac:chgData name="Joseph Gennaro" userId="b3de3ce2-2591-4dc9-bfd9-6e7102592ad7" providerId="ADAL" clId="{721D9D1B-66CF-4978-B42C-809E8608FBA4}" dt="2023-11-30T04:48:11.302" v="3139" actId="1076"/>
          <ac:picMkLst>
            <pc:docMk/>
            <pc:sldMk cId="3635279960" sldId="294"/>
            <ac:picMk id="47" creationId="{D3A00938-82A0-571A-79D2-7BBB307AFF09}"/>
          </ac:picMkLst>
        </pc:picChg>
        <pc:picChg chg="del mod topLvl">
          <ac:chgData name="Joseph Gennaro" userId="b3de3ce2-2591-4dc9-bfd9-6e7102592ad7" providerId="ADAL" clId="{721D9D1B-66CF-4978-B42C-809E8608FBA4}" dt="2023-11-30T04:48:01.303" v="3137" actId="478"/>
          <ac:picMkLst>
            <pc:docMk/>
            <pc:sldMk cId="3635279960" sldId="294"/>
            <ac:picMk id="51" creationId="{33FFB55B-723C-7D10-59F3-4D88362275C6}"/>
          </ac:picMkLst>
        </pc:picChg>
        <pc:picChg chg="del mod topLvl">
          <ac:chgData name="Joseph Gennaro" userId="b3de3ce2-2591-4dc9-bfd9-6e7102592ad7" providerId="ADAL" clId="{721D9D1B-66CF-4978-B42C-809E8608FBA4}" dt="2023-11-30T04:48:01.303" v="3137" actId="478"/>
          <ac:picMkLst>
            <pc:docMk/>
            <pc:sldMk cId="3635279960" sldId="294"/>
            <ac:picMk id="53" creationId="{329F7023-BD84-A7C2-A388-7BC045E84E86}"/>
          </ac:picMkLst>
        </pc:picChg>
      </pc:sldChg>
      <pc:sldChg chg="add del">
        <pc:chgData name="Joseph Gennaro" userId="b3de3ce2-2591-4dc9-bfd9-6e7102592ad7" providerId="ADAL" clId="{721D9D1B-66CF-4978-B42C-809E8608FBA4}" dt="2023-11-30T03:31:11.940" v="2999" actId="2890"/>
        <pc:sldMkLst>
          <pc:docMk/>
          <pc:sldMk cId="1390601645" sldId="295"/>
        </pc:sldMkLst>
      </pc:sldChg>
    </pc:docChg>
  </pc:docChgLst>
  <pc:docChgLst>
    <pc:chgData name="Joseph Gennaro" userId="S::joe@exoscope.bio::b3de3ce2-2591-4dc9-bfd9-6e7102592ad7" providerId="AD" clId="Web-{E7379EF0-DA81-DCD9-4BAB-FF8C41F848F1}"/>
    <pc:docChg chg="modSld">
      <pc:chgData name="Joseph Gennaro" userId="S::joe@exoscope.bio::b3de3ce2-2591-4dc9-bfd9-6e7102592ad7" providerId="AD" clId="Web-{E7379EF0-DA81-DCD9-4BAB-FF8C41F848F1}" dt="2023-12-03T07:18:37.256" v="6" actId="20577"/>
      <pc:docMkLst>
        <pc:docMk/>
      </pc:docMkLst>
      <pc:sldChg chg="modSp">
        <pc:chgData name="Joseph Gennaro" userId="S::joe@exoscope.bio::b3de3ce2-2591-4dc9-bfd9-6e7102592ad7" providerId="AD" clId="Web-{E7379EF0-DA81-DCD9-4BAB-FF8C41F848F1}" dt="2023-12-03T07:18:37.256" v="6" actId="20577"/>
        <pc:sldMkLst>
          <pc:docMk/>
          <pc:sldMk cId="946667112" sldId="293"/>
        </pc:sldMkLst>
        <pc:spChg chg="mod">
          <ac:chgData name="Joseph Gennaro" userId="S::joe@exoscope.bio::b3de3ce2-2591-4dc9-bfd9-6e7102592ad7" providerId="AD" clId="Web-{E7379EF0-DA81-DCD9-4BAB-FF8C41F848F1}" dt="2023-12-03T07:18:25.474" v="5" actId="20577"/>
          <ac:spMkLst>
            <pc:docMk/>
            <pc:sldMk cId="946667112" sldId="293"/>
            <ac:spMk id="18" creationId="{52A3D452-A9D8-CC3F-48C0-C28F811E7E7F}"/>
          </ac:spMkLst>
        </pc:spChg>
        <pc:spChg chg="mod">
          <ac:chgData name="Joseph Gennaro" userId="S::joe@exoscope.bio::b3de3ce2-2591-4dc9-bfd9-6e7102592ad7" providerId="AD" clId="Web-{E7379EF0-DA81-DCD9-4BAB-FF8C41F848F1}" dt="2023-12-03T07:18:37.256" v="6" actId="20577"/>
          <ac:spMkLst>
            <pc:docMk/>
            <pc:sldMk cId="946667112" sldId="293"/>
            <ac:spMk id="20" creationId="{20F576DE-16DB-04C2-9545-D7D2F763ACE6}"/>
          </ac:spMkLst>
        </pc:spChg>
      </pc:sldChg>
    </pc:docChg>
  </pc:docChgLst>
  <pc:docChgLst>
    <pc:chgData name="Joseph Gennaro" userId="S::joe@exoscope.bio::b3de3ce2-2591-4dc9-bfd9-6e7102592ad7" providerId="AD" clId="Web-{62AD18B0-527F-EF34-9AD2-09D5D3E40CA0}"/>
    <pc:docChg chg="modSld">
      <pc:chgData name="Joseph Gennaro" userId="S::joe@exoscope.bio::b3de3ce2-2591-4dc9-bfd9-6e7102592ad7" providerId="AD" clId="Web-{62AD18B0-527F-EF34-9AD2-09D5D3E40CA0}" dt="2023-12-05T23:34:31.428" v="6" actId="1076"/>
      <pc:docMkLst>
        <pc:docMk/>
      </pc:docMkLst>
      <pc:sldChg chg="addSp delSp modSp">
        <pc:chgData name="Joseph Gennaro" userId="S::joe@exoscope.bio::b3de3ce2-2591-4dc9-bfd9-6e7102592ad7" providerId="AD" clId="Web-{62AD18B0-527F-EF34-9AD2-09D5D3E40CA0}" dt="2023-12-05T23:34:31.428" v="6" actId="1076"/>
        <pc:sldMkLst>
          <pc:docMk/>
          <pc:sldMk cId="2958259329" sldId="272"/>
        </pc:sldMkLst>
        <pc:graphicFrameChg chg="add del mod">
          <ac:chgData name="Joseph Gennaro" userId="S::joe@exoscope.bio::b3de3ce2-2591-4dc9-bfd9-6e7102592ad7" providerId="AD" clId="Web-{62AD18B0-527F-EF34-9AD2-09D5D3E40CA0}" dt="2023-12-05T23:34:08.412" v="2"/>
          <ac:graphicFrameMkLst>
            <pc:docMk/>
            <pc:sldMk cId="2958259329" sldId="272"/>
            <ac:graphicFrameMk id="6" creationId="{B375922C-1797-5200-C873-4A632A9C572F}"/>
          </ac:graphicFrameMkLst>
        </pc:graphicFrameChg>
        <pc:picChg chg="add mod">
          <ac:chgData name="Joseph Gennaro" userId="S::joe@exoscope.bio::b3de3ce2-2591-4dc9-bfd9-6e7102592ad7" providerId="AD" clId="Web-{62AD18B0-527F-EF34-9AD2-09D5D3E40CA0}" dt="2023-12-05T23:34:31.428" v="6" actId="1076"/>
          <ac:picMkLst>
            <pc:docMk/>
            <pc:sldMk cId="2958259329" sldId="272"/>
            <ac:picMk id="7" creationId="{AB742C24-A856-8F67-65C1-E63435B4B5BE}"/>
          </ac:picMkLst>
        </pc:picChg>
        <pc:picChg chg="del">
          <ac:chgData name="Joseph Gennaro" userId="S::joe@exoscope.bio::b3de3ce2-2591-4dc9-bfd9-6e7102592ad7" providerId="AD" clId="Web-{62AD18B0-527F-EF34-9AD2-09D5D3E40CA0}" dt="2023-12-05T23:34:01.177" v="0"/>
          <ac:picMkLst>
            <pc:docMk/>
            <pc:sldMk cId="2958259329" sldId="272"/>
            <ac:picMk id="13" creationId="{1D0D1FD7-FB3B-C1AA-22B9-C9AC61C6A84A}"/>
          </ac:picMkLst>
        </pc:picChg>
      </pc:sldChg>
    </pc:docChg>
  </pc:docChgLst>
  <pc:docChgLst>
    <pc:chgData name="Joseph Gennaro" userId="S::joe@exoscope.bio::b3de3ce2-2591-4dc9-bfd9-6e7102592ad7" providerId="AD" clId="Web-{5B2CDA5E-8872-266E-8DBB-4CDA80898CEA}"/>
    <pc:docChg chg="modSld">
      <pc:chgData name="Joseph Gennaro" userId="S::joe@exoscope.bio::b3de3ce2-2591-4dc9-bfd9-6e7102592ad7" providerId="AD" clId="Web-{5B2CDA5E-8872-266E-8DBB-4CDA80898CEA}" dt="2023-12-04T21:12:22.691" v="4" actId="1076"/>
      <pc:docMkLst>
        <pc:docMk/>
      </pc:docMkLst>
      <pc:sldChg chg="addSp delSp modSp">
        <pc:chgData name="Joseph Gennaro" userId="S::joe@exoscope.bio::b3de3ce2-2591-4dc9-bfd9-6e7102592ad7" providerId="AD" clId="Web-{5B2CDA5E-8872-266E-8DBB-4CDA80898CEA}" dt="2023-12-04T21:12:22.691" v="4" actId="1076"/>
        <pc:sldMkLst>
          <pc:docMk/>
          <pc:sldMk cId="946667112" sldId="293"/>
        </pc:sldMkLst>
        <pc:picChg chg="add mod">
          <ac:chgData name="Joseph Gennaro" userId="S::joe@exoscope.bio::b3de3ce2-2591-4dc9-bfd9-6e7102592ad7" providerId="AD" clId="Web-{5B2CDA5E-8872-266E-8DBB-4CDA80898CEA}" dt="2023-12-04T21:12:22.691" v="4" actId="1076"/>
          <ac:picMkLst>
            <pc:docMk/>
            <pc:sldMk cId="946667112" sldId="293"/>
            <ac:picMk id="5" creationId="{0902B83F-E718-FCAF-4347-CC5A2C2B141E}"/>
          </ac:picMkLst>
        </pc:picChg>
        <pc:picChg chg="del">
          <ac:chgData name="Joseph Gennaro" userId="S::joe@exoscope.bio::b3de3ce2-2591-4dc9-bfd9-6e7102592ad7" providerId="AD" clId="Web-{5B2CDA5E-8872-266E-8DBB-4CDA80898CEA}" dt="2023-12-04T21:12:14.362" v="2"/>
          <ac:picMkLst>
            <pc:docMk/>
            <pc:sldMk cId="946667112" sldId="293"/>
            <ac:picMk id="14" creationId="{67BC7ACB-8375-99BC-F78A-1D11C5FE46E6}"/>
          </ac:picMkLst>
        </pc:picChg>
      </pc:sldChg>
    </pc:docChg>
  </pc:docChgLst>
  <pc:docChgLst>
    <pc:chgData name="Joseph Gennaro" userId="b3de3ce2-2591-4dc9-bfd9-6e7102592ad7" providerId="ADAL" clId="{1B504961-4F88-4FB0-838F-BFAE9C949E43}"/>
    <pc:docChg chg="custSel modSld">
      <pc:chgData name="Joseph Gennaro" userId="b3de3ce2-2591-4dc9-bfd9-6e7102592ad7" providerId="ADAL" clId="{1B504961-4F88-4FB0-838F-BFAE9C949E43}" dt="2023-12-03T06:20:32.269" v="548" actId="255"/>
      <pc:docMkLst>
        <pc:docMk/>
      </pc:docMkLst>
      <pc:sldChg chg="addSp delSp modSp mod modTransition modAnim">
        <pc:chgData name="Joseph Gennaro" userId="b3de3ce2-2591-4dc9-bfd9-6e7102592ad7" providerId="ADAL" clId="{1B504961-4F88-4FB0-838F-BFAE9C949E43}" dt="2023-12-03T06:09:29.826" v="303" actId="1035"/>
        <pc:sldMkLst>
          <pc:docMk/>
          <pc:sldMk cId="3339946154" sldId="256"/>
        </pc:sldMkLst>
        <pc:spChg chg="mod">
          <ac:chgData name="Joseph Gennaro" userId="b3de3ce2-2591-4dc9-bfd9-6e7102592ad7" providerId="ADAL" clId="{1B504961-4F88-4FB0-838F-BFAE9C949E43}" dt="2023-12-03T06:09:29.826" v="303" actId="1035"/>
          <ac:spMkLst>
            <pc:docMk/>
            <pc:sldMk cId="3339946154" sldId="256"/>
            <ac:spMk id="10" creationId="{E1364931-7861-DD34-3DA8-1E80D10ADD93}"/>
          </ac:spMkLst>
        </pc:spChg>
        <pc:spChg chg="mod">
          <ac:chgData name="Joseph Gennaro" userId="b3de3ce2-2591-4dc9-bfd9-6e7102592ad7" providerId="ADAL" clId="{1B504961-4F88-4FB0-838F-BFAE9C949E43}" dt="2023-12-03T06:09:26.373" v="280" actId="20577"/>
          <ac:spMkLst>
            <pc:docMk/>
            <pc:sldMk cId="3339946154" sldId="256"/>
            <ac:spMk id="11" creationId="{96D74363-42CD-67A2-91E3-0DB569FF5863}"/>
          </ac:spMkLst>
        </pc:spChg>
        <pc:picChg chg="add del mod">
          <ac:chgData name="Joseph Gennaro" userId="b3de3ce2-2591-4dc9-bfd9-6e7102592ad7" providerId="ADAL" clId="{1B504961-4F88-4FB0-838F-BFAE9C949E43}" dt="2023-12-03T05:11:28.130" v="19"/>
          <ac:picMkLst>
            <pc:docMk/>
            <pc:sldMk cId="3339946154" sldId="256"/>
            <ac:picMk id="4" creationId="{3C9D75F4-BCFC-D2D9-F5AD-A3F1248A5DE2}"/>
          </ac:picMkLst>
        </pc:picChg>
        <pc:picChg chg="add del mod ord">
          <ac:chgData name="Joseph Gennaro" userId="b3de3ce2-2591-4dc9-bfd9-6e7102592ad7" providerId="ADAL" clId="{1B504961-4F88-4FB0-838F-BFAE9C949E43}" dt="2023-12-03T05:11:33.003" v="20"/>
          <ac:picMkLst>
            <pc:docMk/>
            <pc:sldMk cId="3339946154" sldId="256"/>
            <ac:picMk id="5" creationId="{8D173BA4-452E-69C5-B88D-8D590CA3C0AB}"/>
          </ac:picMkLst>
        </pc:picChg>
        <pc:picChg chg="add del mod">
          <ac:chgData name="Joseph Gennaro" userId="b3de3ce2-2591-4dc9-bfd9-6e7102592ad7" providerId="ADAL" clId="{1B504961-4F88-4FB0-838F-BFAE9C949E43}" dt="2023-12-03T05:11:43.653" v="22"/>
          <ac:picMkLst>
            <pc:docMk/>
            <pc:sldMk cId="3339946154" sldId="256"/>
            <ac:picMk id="6" creationId="{1C4BF3EA-70DA-5708-3944-371610778144}"/>
          </ac:picMkLst>
        </pc:picChg>
        <pc:picChg chg="add del mod ord">
          <ac:chgData name="Joseph Gennaro" userId="b3de3ce2-2591-4dc9-bfd9-6e7102592ad7" providerId="ADAL" clId="{1B504961-4F88-4FB0-838F-BFAE9C949E43}" dt="2023-12-03T05:12:42.027" v="23"/>
          <ac:picMkLst>
            <pc:docMk/>
            <pc:sldMk cId="3339946154" sldId="256"/>
            <ac:picMk id="12" creationId="{04F75898-91E1-A0BA-0090-DAB7307384F7}"/>
          </ac:picMkLst>
        </pc:picChg>
        <pc:picChg chg="add del mod">
          <ac:chgData name="Joseph Gennaro" userId="b3de3ce2-2591-4dc9-bfd9-6e7102592ad7" providerId="ADAL" clId="{1B504961-4F88-4FB0-838F-BFAE9C949E43}" dt="2023-12-03T05:12:46.780" v="28"/>
          <ac:picMkLst>
            <pc:docMk/>
            <pc:sldMk cId="3339946154" sldId="256"/>
            <ac:picMk id="13" creationId="{3C9268F8-3552-E9F7-EE9F-C848B6A47978}"/>
          </ac:picMkLst>
        </pc:picChg>
        <pc:picChg chg="add del mod ord">
          <ac:chgData name="Joseph Gennaro" userId="b3de3ce2-2591-4dc9-bfd9-6e7102592ad7" providerId="ADAL" clId="{1B504961-4F88-4FB0-838F-BFAE9C949E43}" dt="2023-12-03T05:13:33.996" v="29"/>
          <ac:picMkLst>
            <pc:docMk/>
            <pc:sldMk cId="3339946154" sldId="256"/>
            <ac:picMk id="14" creationId="{AC983810-EF30-58B4-0258-0615634F53EC}"/>
          </ac:picMkLst>
        </pc:picChg>
        <pc:picChg chg="add del mod">
          <ac:chgData name="Joseph Gennaro" userId="b3de3ce2-2591-4dc9-bfd9-6e7102592ad7" providerId="ADAL" clId="{1B504961-4F88-4FB0-838F-BFAE9C949E43}" dt="2023-12-03T05:13:47.889" v="33"/>
          <ac:picMkLst>
            <pc:docMk/>
            <pc:sldMk cId="3339946154" sldId="256"/>
            <ac:picMk id="15" creationId="{B7E9E0C2-25C1-5E5F-47F4-51BD79DE8CDC}"/>
          </ac:picMkLst>
        </pc:picChg>
        <pc:picChg chg="add del mod ord">
          <ac:chgData name="Joseph Gennaro" userId="b3de3ce2-2591-4dc9-bfd9-6e7102592ad7" providerId="ADAL" clId="{1B504961-4F88-4FB0-838F-BFAE9C949E43}" dt="2023-12-03T05:14:55.918" v="34"/>
          <ac:picMkLst>
            <pc:docMk/>
            <pc:sldMk cId="3339946154" sldId="256"/>
            <ac:picMk id="16" creationId="{0242D79A-F301-CF46-40A5-10E4992AF334}"/>
          </ac:picMkLst>
        </pc:picChg>
        <pc:picChg chg="add del mod">
          <ac:chgData name="Joseph Gennaro" userId="b3de3ce2-2591-4dc9-bfd9-6e7102592ad7" providerId="ADAL" clId="{1B504961-4F88-4FB0-838F-BFAE9C949E43}" dt="2023-12-03T05:16:11.983" v="38"/>
          <ac:picMkLst>
            <pc:docMk/>
            <pc:sldMk cId="3339946154" sldId="256"/>
            <ac:picMk id="17" creationId="{BF651F65-D59F-D8A7-4BF4-82AFB5FBEA46}"/>
          </ac:picMkLst>
        </pc:picChg>
        <pc:picChg chg="add del mod ord">
          <ac:chgData name="Joseph Gennaro" userId="b3de3ce2-2591-4dc9-bfd9-6e7102592ad7" providerId="ADAL" clId="{1B504961-4F88-4FB0-838F-BFAE9C949E43}" dt="2023-12-03T05:21:18.276" v="39"/>
          <ac:picMkLst>
            <pc:docMk/>
            <pc:sldMk cId="3339946154" sldId="256"/>
            <ac:picMk id="18" creationId="{0DA6ED3F-873F-F63E-75BD-EB8A0FD588B2}"/>
          </ac:picMkLst>
        </pc:picChg>
        <pc:picChg chg="add del mod">
          <ac:chgData name="Joseph Gennaro" userId="b3de3ce2-2591-4dc9-bfd9-6e7102592ad7" providerId="ADAL" clId="{1B504961-4F88-4FB0-838F-BFAE9C949E43}" dt="2023-12-03T05:49:30.054" v="43"/>
          <ac:picMkLst>
            <pc:docMk/>
            <pc:sldMk cId="3339946154" sldId="256"/>
            <ac:picMk id="19" creationId="{E34F1EB0-B7BD-89A0-A753-6A29F13F2EC3}"/>
          </ac:picMkLst>
        </pc:picChg>
      </pc:sldChg>
      <pc:sldChg chg="addSp delSp modSp mod modTransition modAnim">
        <pc:chgData name="Joseph Gennaro" userId="b3de3ce2-2591-4dc9-bfd9-6e7102592ad7" providerId="ADAL" clId="{1B504961-4F88-4FB0-838F-BFAE9C949E43}" dt="2023-12-03T06:18:22.181" v="528" actId="1035"/>
        <pc:sldMkLst>
          <pc:docMk/>
          <pc:sldMk cId="1016489022" sldId="257"/>
        </pc:sldMkLst>
        <pc:graphicFrameChg chg="mod modGraphic">
          <ac:chgData name="Joseph Gennaro" userId="b3de3ce2-2591-4dc9-bfd9-6e7102592ad7" providerId="ADAL" clId="{1B504961-4F88-4FB0-838F-BFAE9C949E43}" dt="2023-12-03T06:10:09.789" v="320" actId="20577"/>
          <ac:graphicFrameMkLst>
            <pc:docMk/>
            <pc:sldMk cId="1016489022" sldId="257"/>
            <ac:graphicFrameMk id="5" creationId="{01A5A7F2-00AE-E325-539E-CCB775A02B35}"/>
          </ac:graphicFrameMkLst>
        </pc:graphicFrameChg>
        <pc:graphicFrameChg chg="modGraphic">
          <ac:chgData name="Joseph Gennaro" userId="b3de3ce2-2591-4dc9-bfd9-6e7102592ad7" providerId="ADAL" clId="{1B504961-4F88-4FB0-838F-BFAE9C949E43}" dt="2023-12-03T06:09:47.952" v="308" actId="20577"/>
          <ac:graphicFrameMkLst>
            <pc:docMk/>
            <pc:sldMk cId="1016489022" sldId="257"/>
            <ac:graphicFrameMk id="6" creationId="{932BE21B-B2ED-963B-B3AA-CEA4FDB4D3B0}"/>
          </ac:graphicFrameMkLst>
        </pc:graphicFrameChg>
        <pc:picChg chg="mod">
          <ac:chgData name="Joseph Gennaro" userId="b3de3ce2-2591-4dc9-bfd9-6e7102592ad7" providerId="ADAL" clId="{1B504961-4F88-4FB0-838F-BFAE9C949E43}" dt="2023-12-03T06:17:32.424" v="440" actId="1036"/>
          <ac:picMkLst>
            <pc:docMk/>
            <pc:sldMk cId="1016489022" sldId="257"/>
            <ac:picMk id="9" creationId="{AAF694F2-D9D9-B30A-BF76-4EDDE3601C90}"/>
          </ac:picMkLst>
        </pc:picChg>
        <pc:picChg chg="add del mod">
          <ac:chgData name="Joseph Gennaro" userId="b3de3ce2-2591-4dc9-bfd9-6e7102592ad7" providerId="ADAL" clId="{1B504961-4F88-4FB0-838F-BFAE9C949E43}" dt="2023-12-03T05:11:28.130" v="19"/>
          <ac:picMkLst>
            <pc:docMk/>
            <pc:sldMk cId="1016489022" sldId="257"/>
            <ac:picMk id="10" creationId="{A41C1D18-C09F-D40B-2AC9-EAA57E808499}"/>
          </ac:picMkLst>
        </pc:picChg>
        <pc:picChg chg="mod">
          <ac:chgData name="Joseph Gennaro" userId="b3de3ce2-2591-4dc9-bfd9-6e7102592ad7" providerId="ADAL" clId="{1B504961-4F88-4FB0-838F-BFAE9C949E43}" dt="2023-12-03T06:18:04.443" v="519" actId="1076"/>
          <ac:picMkLst>
            <pc:docMk/>
            <pc:sldMk cId="1016489022" sldId="257"/>
            <ac:picMk id="11" creationId="{E9ADD767-EB0A-4FC0-3DB1-C0D33882AE80}"/>
          </ac:picMkLst>
        </pc:picChg>
        <pc:picChg chg="add del mod ord">
          <ac:chgData name="Joseph Gennaro" userId="b3de3ce2-2591-4dc9-bfd9-6e7102592ad7" providerId="ADAL" clId="{1B504961-4F88-4FB0-838F-BFAE9C949E43}" dt="2023-12-03T05:12:42.027" v="23"/>
          <ac:picMkLst>
            <pc:docMk/>
            <pc:sldMk cId="1016489022" sldId="257"/>
            <ac:picMk id="13" creationId="{2AEFE68B-6FD9-F0A6-6666-5A4AE69EB64B}"/>
          </ac:picMkLst>
        </pc:picChg>
        <pc:picChg chg="add del mod">
          <ac:chgData name="Joseph Gennaro" userId="b3de3ce2-2591-4dc9-bfd9-6e7102592ad7" providerId="ADAL" clId="{1B504961-4F88-4FB0-838F-BFAE9C949E43}" dt="2023-12-03T05:12:46.780" v="28"/>
          <ac:picMkLst>
            <pc:docMk/>
            <pc:sldMk cId="1016489022" sldId="257"/>
            <ac:picMk id="14" creationId="{DD626C02-F1ED-55E8-2511-6B11656EF0F3}"/>
          </ac:picMkLst>
        </pc:picChg>
        <pc:picChg chg="add del mod ord">
          <ac:chgData name="Joseph Gennaro" userId="b3de3ce2-2591-4dc9-bfd9-6e7102592ad7" providerId="ADAL" clId="{1B504961-4F88-4FB0-838F-BFAE9C949E43}" dt="2023-12-03T05:13:33.996" v="29"/>
          <ac:picMkLst>
            <pc:docMk/>
            <pc:sldMk cId="1016489022" sldId="257"/>
            <ac:picMk id="15" creationId="{6DD55A6A-0C2A-8810-D96F-E4240DC70FC9}"/>
          </ac:picMkLst>
        </pc:picChg>
        <pc:picChg chg="add del mod">
          <ac:chgData name="Joseph Gennaro" userId="b3de3ce2-2591-4dc9-bfd9-6e7102592ad7" providerId="ADAL" clId="{1B504961-4F88-4FB0-838F-BFAE9C949E43}" dt="2023-12-03T05:13:47.889" v="33"/>
          <ac:picMkLst>
            <pc:docMk/>
            <pc:sldMk cId="1016489022" sldId="257"/>
            <ac:picMk id="16" creationId="{84FFB6E5-B57A-DE12-867A-6181F6511B9C}"/>
          </ac:picMkLst>
        </pc:picChg>
        <pc:picChg chg="mod">
          <ac:chgData name="Joseph Gennaro" userId="b3de3ce2-2591-4dc9-bfd9-6e7102592ad7" providerId="ADAL" clId="{1B504961-4F88-4FB0-838F-BFAE9C949E43}" dt="2023-12-03T06:18:22.181" v="528" actId="1035"/>
          <ac:picMkLst>
            <pc:docMk/>
            <pc:sldMk cId="1016489022" sldId="257"/>
            <ac:picMk id="19" creationId="{1B16DF7F-1290-2679-CA6E-40C90DFC7163}"/>
          </ac:picMkLst>
        </pc:picChg>
        <pc:picChg chg="mod">
          <ac:chgData name="Joseph Gennaro" userId="b3de3ce2-2591-4dc9-bfd9-6e7102592ad7" providerId="ADAL" clId="{1B504961-4F88-4FB0-838F-BFAE9C949E43}" dt="2023-12-03T06:18:22.181" v="528" actId="1035"/>
          <ac:picMkLst>
            <pc:docMk/>
            <pc:sldMk cId="1016489022" sldId="257"/>
            <ac:picMk id="20" creationId="{EE801DA9-FE2B-4107-E27E-FB3ECE5D505C}"/>
          </ac:picMkLst>
        </pc:picChg>
        <pc:picChg chg="mod">
          <ac:chgData name="Joseph Gennaro" userId="b3de3ce2-2591-4dc9-bfd9-6e7102592ad7" providerId="ADAL" clId="{1B504961-4F88-4FB0-838F-BFAE9C949E43}" dt="2023-12-03T06:18:16.929" v="520" actId="1076"/>
          <ac:picMkLst>
            <pc:docMk/>
            <pc:sldMk cId="1016489022" sldId="257"/>
            <ac:picMk id="21" creationId="{620F9902-7E11-2443-08E9-A6355022589B}"/>
          </ac:picMkLst>
        </pc:picChg>
        <pc:picChg chg="add del mod ord">
          <ac:chgData name="Joseph Gennaro" userId="b3de3ce2-2591-4dc9-bfd9-6e7102592ad7" providerId="ADAL" clId="{1B504961-4F88-4FB0-838F-BFAE9C949E43}" dt="2023-12-03T05:14:55.918" v="34"/>
          <ac:picMkLst>
            <pc:docMk/>
            <pc:sldMk cId="1016489022" sldId="257"/>
            <ac:picMk id="22" creationId="{3742E9AD-59A2-FF23-9622-119CB62DACA2}"/>
          </ac:picMkLst>
        </pc:picChg>
        <pc:picChg chg="add del mod">
          <ac:chgData name="Joseph Gennaro" userId="b3de3ce2-2591-4dc9-bfd9-6e7102592ad7" providerId="ADAL" clId="{1B504961-4F88-4FB0-838F-BFAE9C949E43}" dt="2023-12-03T05:16:11.983" v="38"/>
          <ac:picMkLst>
            <pc:docMk/>
            <pc:sldMk cId="1016489022" sldId="257"/>
            <ac:picMk id="23" creationId="{2F104301-549B-F870-2C1A-492EF6CFF35E}"/>
          </ac:picMkLst>
        </pc:picChg>
        <pc:picChg chg="add del mod ord">
          <ac:chgData name="Joseph Gennaro" userId="b3de3ce2-2591-4dc9-bfd9-6e7102592ad7" providerId="ADAL" clId="{1B504961-4F88-4FB0-838F-BFAE9C949E43}" dt="2023-12-03T05:21:18.276" v="39"/>
          <ac:picMkLst>
            <pc:docMk/>
            <pc:sldMk cId="1016489022" sldId="257"/>
            <ac:picMk id="27" creationId="{BB3266FB-AA40-8C06-9C9F-E868F3736022}"/>
          </ac:picMkLst>
        </pc:picChg>
        <pc:picChg chg="add del mod">
          <ac:chgData name="Joseph Gennaro" userId="b3de3ce2-2591-4dc9-bfd9-6e7102592ad7" providerId="ADAL" clId="{1B504961-4F88-4FB0-838F-BFAE9C949E43}" dt="2023-12-03T05:49:30.054" v="43"/>
          <ac:picMkLst>
            <pc:docMk/>
            <pc:sldMk cId="1016489022" sldId="257"/>
            <ac:picMk id="28" creationId="{C99103BE-5C8B-D0FD-2725-7D20FAD16CBD}"/>
          </ac:picMkLst>
        </pc:picChg>
        <pc:picChg chg="mod">
          <ac:chgData name="Joseph Gennaro" userId="b3de3ce2-2591-4dc9-bfd9-6e7102592ad7" providerId="ADAL" clId="{1B504961-4F88-4FB0-838F-BFAE9C949E43}" dt="2023-12-03T06:18:16.929" v="520" actId="1076"/>
          <ac:picMkLst>
            <pc:docMk/>
            <pc:sldMk cId="1016489022" sldId="257"/>
            <ac:picMk id="1028" creationId="{9581B2C1-3B68-9BA7-09A2-F7DCD0A851FF}"/>
          </ac:picMkLst>
        </pc:picChg>
      </pc:sldChg>
      <pc:sldChg chg="addSp delSp modSp mod modTransition modAnim">
        <pc:chgData name="Joseph Gennaro" userId="b3de3ce2-2591-4dc9-bfd9-6e7102592ad7" providerId="ADAL" clId="{1B504961-4F88-4FB0-838F-BFAE9C949E43}" dt="2023-12-03T06:19:10.340" v="531" actId="207"/>
        <pc:sldMkLst>
          <pc:docMk/>
          <pc:sldMk cId="3359809205" sldId="261"/>
        </pc:sldMkLst>
        <pc:spChg chg="mod">
          <ac:chgData name="Joseph Gennaro" userId="b3de3ce2-2591-4dc9-bfd9-6e7102592ad7" providerId="ADAL" clId="{1B504961-4F88-4FB0-838F-BFAE9C949E43}" dt="2023-12-03T06:19:10.340" v="531" actId="207"/>
          <ac:spMkLst>
            <pc:docMk/>
            <pc:sldMk cId="3359809205" sldId="261"/>
            <ac:spMk id="16" creationId="{A2739322-345C-A08F-2A14-10C57B14D2A8}"/>
          </ac:spMkLst>
        </pc:spChg>
        <pc:picChg chg="add del mod">
          <ac:chgData name="Joseph Gennaro" userId="b3de3ce2-2591-4dc9-bfd9-6e7102592ad7" providerId="ADAL" clId="{1B504961-4F88-4FB0-838F-BFAE9C949E43}" dt="2023-12-03T05:11:28.130" v="19"/>
          <ac:picMkLst>
            <pc:docMk/>
            <pc:sldMk cId="3359809205" sldId="261"/>
            <ac:picMk id="6" creationId="{9D9244F5-0FD3-1EEB-99A7-B152EB6A8012}"/>
          </ac:picMkLst>
        </pc:picChg>
        <pc:picChg chg="add del mod ord">
          <ac:chgData name="Joseph Gennaro" userId="b3de3ce2-2591-4dc9-bfd9-6e7102592ad7" providerId="ADAL" clId="{1B504961-4F88-4FB0-838F-BFAE9C949E43}" dt="2023-12-03T05:12:42.027" v="23"/>
          <ac:picMkLst>
            <pc:docMk/>
            <pc:sldMk cId="3359809205" sldId="261"/>
            <ac:picMk id="7" creationId="{5B878E37-0643-B633-AED0-1D45BFCCCFC6}"/>
          </ac:picMkLst>
        </pc:picChg>
        <pc:picChg chg="add del mod">
          <ac:chgData name="Joseph Gennaro" userId="b3de3ce2-2591-4dc9-bfd9-6e7102592ad7" providerId="ADAL" clId="{1B504961-4F88-4FB0-838F-BFAE9C949E43}" dt="2023-12-03T05:12:46.780" v="28"/>
          <ac:picMkLst>
            <pc:docMk/>
            <pc:sldMk cId="3359809205" sldId="261"/>
            <ac:picMk id="10" creationId="{1E8EDD0F-8467-734F-C145-971530BEE276}"/>
          </ac:picMkLst>
        </pc:picChg>
        <pc:picChg chg="add del mod ord">
          <ac:chgData name="Joseph Gennaro" userId="b3de3ce2-2591-4dc9-bfd9-6e7102592ad7" providerId="ADAL" clId="{1B504961-4F88-4FB0-838F-BFAE9C949E43}" dt="2023-12-03T05:21:18.276" v="39"/>
          <ac:picMkLst>
            <pc:docMk/>
            <pc:sldMk cId="3359809205" sldId="261"/>
            <ac:picMk id="14" creationId="{0258406E-9ABD-E9D9-1353-FEB317F89BAD}"/>
          </ac:picMkLst>
        </pc:picChg>
        <pc:picChg chg="add del mod">
          <ac:chgData name="Joseph Gennaro" userId="b3de3ce2-2591-4dc9-bfd9-6e7102592ad7" providerId="ADAL" clId="{1B504961-4F88-4FB0-838F-BFAE9C949E43}" dt="2023-12-03T05:49:30.054" v="43"/>
          <ac:picMkLst>
            <pc:docMk/>
            <pc:sldMk cId="3359809205" sldId="261"/>
            <ac:picMk id="15" creationId="{B4861569-903A-FB4D-22C5-4302267F3331}"/>
          </ac:picMkLst>
        </pc:picChg>
      </pc:sldChg>
      <pc:sldChg chg="modTransition">
        <pc:chgData name="Joseph Gennaro" userId="b3de3ce2-2591-4dc9-bfd9-6e7102592ad7" providerId="ADAL" clId="{1B504961-4F88-4FB0-838F-BFAE9C949E43}" dt="2023-12-03T05:49:30.054" v="43"/>
        <pc:sldMkLst>
          <pc:docMk/>
          <pc:sldMk cId="2028596898" sldId="268"/>
        </pc:sldMkLst>
      </pc:sldChg>
      <pc:sldChg chg="modTransition">
        <pc:chgData name="Joseph Gennaro" userId="b3de3ce2-2591-4dc9-bfd9-6e7102592ad7" providerId="ADAL" clId="{1B504961-4F88-4FB0-838F-BFAE9C949E43}" dt="2023-12-03T05:49:30.054" v="43"/>
        <pc:sldMkLst>
          <pc:docMk/>
          <pc:sldMk cId="2958259329" sldId="272"/>
        </pc:sldMkLst>
      </pc:sldChg>
      <pc:sldChg chg="addSp delSp modSp mod modTransition modAnim">
        <pc:chgData name="Joseph Gennaro" userId="b3de3ce2-2591-4dc9-bfd9-6e7102592ad7" providerId="ADAL" clId="{1B504961-4F88-4FB0-838F-BFAE9C949E43}" dt="2023-12-03T05:49:30.054" v="43"/>
        <pc:sldMkLst>
          <pc:docMk/>
          <pc:sldMk cId="2879327933" sldId="278"/>
        </pc:sldMkLst>
        <pc:picChg chg="add del mod">
          <ac:chgData name="Joseph Gennaro" userId="b3de3ce2-2591-4dc9-bfd9-6e7102592ad7" providerId="ADAL" clId="{1B504961-4F88-4FB0-838F-BFAE9C949E43}" dt="2023-12-03T05:11:28.130" v="19"/>
          <ac:picMkLst>
            <pc:docMk/>
            <pc:sldMk cId="2879327933" sldId="278"/>
            <ac:picMk id="6" creationId="{DB3F7F89-1903-03BD-041D-12AD53D4CCD1}"/>
          </ac:picMkLst>
        </pc:picChg>
        <pc:picChg chg="add del mod ord">
          <ac:chgData name="Joseph Gennaro" userId="b3de3ce2-2591-4dc9-bfd9-6e7102592ad7" providerId="ADAL" clId="{1B504961-4F88-4FB0-838F-BFAE9C949E43}" dt="2023-12-03T05:12:42.027" v="23"/>
          <ac:picMkLst>
            <pc:docMk/>
            <pc:sldMk cId="2879327933" sldId="278"/>
            <ac:picMk id="7" creationId="{57D11FF9-6D5D-2B88-3726-3C2E41432BA1}"/>
          </ac:picMkLst>
        </pc:picChg>
        <pc:picChg chg="add del mod">
          <ac:chgData name="Joseph Gennaro" userId="b3de3ce2-2591-4dc9-bfd9-6e7102592ad7" providerId="ADAL" clId="{1B504961-4F88-4FB0-838F-BFAE9C949E43}" dt="2023-12-03T05:12:46.780" v="28"/>
          <ac:picMkLst>
            <pc:docMk/>
            <pc:sldMk cId="2879327933" sldId="278"/>
            <ac:picMk id="8" creationId="{FD107BFC-8AAB-7428-A479-CC2E9FE8BBD1}"/>
          </ac:picMkLst>
        </pc:picChg>
        <pc:picChg chg="add del mod ord">
          <ac:chgData name="Joseph Gennaro" userId="b3de3ce2-2591-4dc9-bfd9-6e7102592ad7" providerId="ADAL" clId="{1B504961-4F88-4FB0-838F-BFAE9C949E43}" dt="2023-12-03T05:13:33.996" v="29"/>
          <ac:picMkLst>
            <pc:docMk/>
            <pc:sldMk cId="2879327933" sldId="278"/>
            <ac:picMk id="9" creationId="{E1ED5058-8D4B-5361-CB31-24FDB66832FA}"/>
          </ac:picMkLst>
        </pc:picChg>
        <pc:picChg chg="add del mod">
          <ac:chgData name="Joseph Gennaro" userId="b3de3ce2-2591-4dc9-bfd9-6e7102592ad7" providerId="ADAL" clId="{1B504961-4F88-4FB0-838F-BFAE9C949E43}" dt="2023-12-03T05:13:47.889" v="33"/>
          <ac:picMkLst>
            <pc:docMk/>
            <pc:sldMk cId="2879327933" sldId="278"/>
            <ac:picMk id="10" creationId="{11067ED8-348D-88DB-C8BA-B19946E00772}"/>
          </ac:picMkLst>
        </pc:picChg>
        <pc:picChg chg="add del mod ord">
          <ac:chgData name="Joseph Gennaro" userId="b3de3ce2-2591-4dc9-bfd9-6e7102592ad7" providerId="ADAL" clId="{1B504961-4F88-4FB0-838F-BFAE9C949E43}" dt="2023-12-03T05:14:55.918" v="34"/>
          <ac:picMkLst>
            <pc:docMk/>
            <pc:sldMk cId="2879327933" sldId="278"/>
            <ac:picMk id="11" creationId="{48CDD1CD-CD6A-E229-BDA8-7122EDEF967A}"/>
          </ac:picMkLst>
        </pc:picChg>
        <pc:picChg chg="add del mod">
          <ac:chgData name="Joseph Gennaro" userId="b3de3ce2-2591-4dc9-bfd9-6e7102592ad7" providerId="ADAL" clId="{1B504961-4F88-4FB0-838F-BFAE9C949E43}" dt="2023-12-03T05:16:11.983" v="38"/>
          <ac:picMkLst>
            <pc:docMk/>
            <pc:sldMk cId="2879327933" sldId="278"/>
            <ac:picMk id="12" creationId="{59614338-206D-04E4-B80B-3EBD2D56D2F6}"/>
          </ac:picMkLst>
        </pc:picChg>
        <pc:picChg chg="add del mod ord">
          <ac:chgData name="Joseph Gennaro" userId="b3de3ce2-2591-4dc9-bfd9-6e7102592ad7" providerId="ADAL" clId="{1B504961-4F88-4FB0-838F-BFAE9C949E43}" dt="2023-12-03T05:21:18.276" v="39"/>
          <ac:picMkLst>
            <pc:docMk/>
            <pc:sldMk cId="2879327933" sldId="278"/>
            <ac:picMk id="13" creationId="{3468647C-B7B7-E264-0272-C9BD002B466F}"/>
          </ac:picMkLst>
        </pc:picChg>
        <pc:picChg chg="add del mod">
          <ac:chgData name="Joseph Gennaro" userId="b3de3ce2-2591-4dc9-bfd9-6e7102592ad7" providerId="ADAL" clId="{1B504961-4F88-4FB0-838F-BFAE9C949E43}" dt="2023-12-03T05:49:30.054" v="43"/>
          <ac:picMkLst>
            <pc:docMk/>
            <pc:sldMk cId="2879327933" sldId="278"/>
            <ac:picMk id="14" creationId="{0DDFD80F-A839-C68C-CA12-4A28D0156054}"/>
          </ac:picMkLst>
        </pc:picChg>
      </pc:sldChg>
      <pc:sldChg chg="modTransition">
        <pc:chgData name="Joseph Gennaro" userId="b3de3ce2-2591-4dc9-bfd9-6e7102592ad7" providerId="ADAL" clId="{1B504961-4F88-4FB0-838F-BFAE9C949E43}" dt="2023-12-03T05:49:30.054" v="43"/>
        <pc:sldMkLst>
          <pc:docMk/>
          <pc:sldMk cId="3234357522" sldId="281"/>
        </pc:sldMkLst>
      </pc:sldChg>
      <pc:sldChg chg="modTransition">
        <pc:chgData name="Joseph Gennaro" userId="b3de3ce2-2591-4dc9-bfd9-6e7102592ad7" providerId="ADAL" clId="{1B504961-4F88-4FB0-838F-BFAE9C949E43}" dt="2023-12-03T05:49:30.054" v="43"/>
        <pc:sldMkLst>
          <pc:docMk/>
          <pc:sldMk cId="422801607" sldId="282"/>
        </pc:sldMkLst>
      </pc:sldChg>
      <pc:sldChg chg="addSp delSp modSp mod modTransition modAnim">
        <pc:chgData name="Joseph Gennaro" userId="b3de3ce2-2591-4dc9-bfd9-6e7102592ad7" providerId="ADAL" clId="{1B504961-4F88-4FB0-838F-BFAE9C949E43}" dt="2023-12-03T06:19:36.007" v="533" actId="255"/>
        <pc:sldMkLst>
          <pc:docMk/>
          <pc:sldMk cId="805614740" sldId="283"/>
        </pc:sldMkLst>
        <pc:spChg chg="mod">
          <ac:chgData name="Joseph Gennaro" userId="b3de3ce2-2591-4dc9-bfd9-6e7102592ad7" providerId="ADAL" clId="{1B504961-4F88-4FB0-838F-BFAE9C949E43}" dt="2023-12-03T06:13:55.955" v="399" actId="20577"/>
          <ac:spMkLst>
            <pc:docMk/>
            <pc:sldMk cId="805614740" sldId="283"/>
            <ac:spMk id="2" creationId="{81ABD50F-AB44-C6F7-C8BC-81C8B0D4E5FE}"/>
          </ac:spMkLst>
        </pc:spChg>
        <pc:spChg chg="mod">
          <ac:chgData name="Joseph Gennaro" userId="b3de3ce2-2591-4dc9-bfd9-6e7102592ad7" providerId="ADAL" clId="{1B504961-4F88-4FB0-838F-BFAE9C949E43}" dt="2023-12-03T06:15:05.974" v="424" actId="1076"/>
          <ac:spMkLst>
            <pc:docMk/>
            <pc:sldMk cId="805614740" sldId="283"/>
            <ac:spMk id="3" creationId="{6EA0C5C2-4B13-7005-3B85-DDBD1608B276}"/>
          </ac:spMkLst>
        </pc:spChg>
        <pc:spChg chg="mod">
          <ac:chgData name="Joseph Gennaro" userId="b3de3ce2-2591-4dc9-bfd9-6e7102592ad7" providerId="ADAL" clId="{1B504961-4F88-4FB0-838F-BFAE9C949E43}" dt="2023-12-03T06:15:09.815" v="425" actId="1076"/>
          <ac:spMkLst>
            <pc:docMk/>
            <pc:sldMk cId="805614740" sldId="283"/>
            <ac:spMk id="9" creationId="{0AFF0615-5CAC-9770-B688-AB2D31933585}"/>
          </ac:spMkLst>
        </pc:spChg>
        <pc:spChg chg="mod">
          <ac:chgData name="Joseph Gennaro" userId="b3de3ce2-2591-4dc9-bfd9-6e7102592ad7" providerId="ADAL" clId="{1B504961-4F88-4FB0-838F-BFAE9C949E43}" dt="2023-12-03T06:14:58.687" v="423" actId="948"/>
          <ac:spMkLst>
            <pc:docMk/>
            <pc:sldMk cId="805614740" sldId="283"/>
            <ac:spMk id="11" creationId="{4991A412-EBD3-16A8-33AD-4DFFFA83BD31}"/>
          </ac:spMkLst>
        </pc:spChg>
        <pc:graphicFrameChg chg="add mod">
          <ac:chgData name="Joseph Gennaro" userId="b3de3ce2-2591-4dc9-bfd9-6e7102592ad7" providerId="ADAL" clId="{1B504961-4F88-4FB0-838F-BFAE9C949E43}" dt="2023-12-03T05:59:38.106" v="138" actId="571"/>
          <ac:graphicFrameMkLst>
            <pc:docMk/>
            <pc:sldMk cId="805614740" sldId="283"/>
            <ac:graphicFrameMk id="5" creationId="{32B6062E-71CA-DF8E-B64D-DC265D4C8B51}"/>
          </ac:graphicFrameMkLst>
        </pc:graphicFrameChg>
        <pc:graphicFrameChg chg="mod">
          <ac:chgData name="Joseph Gennaro" userId="b3de3ce2-2591-4dc9-bfd9-6e7102592ad7" providerId="ADAL" clId="{1B504961-4F88-4FB0-838F-BFAE9C949E43}" dt="2023-12-03T06:19:36.007" v="533" actId="255"/>
          <ac:graphicFrameMkLst>
            <pc:docMk/>
            <pc:sldMk cId="805614740" sldId="283"/>
            <ac:graphicFrameMk id="26" creationId="{0B6344AD-E56C-33A4-2F70-EF5B1BCFE023}"/>
          </ac:graphicFrameMkLst>
        </pc:graphicFrameChg>
        <pc:picChg chg="add del mod">
          <ac:chgData name="Joseph Gennaro" userId="b3de3ce2-2591-4dc9-bfd9-6e7102592ad7" providerId="ADAL" clId="{1B504961-4F88-4FB0-838F-BFAE9C949E43}" dt="2023-12-03T05:11:28.130" v="19"/>
          <ac:picMkLst>
            <pc:docMk/>
            <pc:sldMk cId="805614740" sldId="283"/>
            <ac:picMk id="7" creationId="{0E84886E-46E4-C141-3732-56D733EBD22D}"/>
          </ac:picMkLst>
        </pc:picChg>
        <pc:picChg chg="add del mod ord">
          <ac:chgData name="Joseph Gennaro" userId="b3de3ce2-2591-4dc9-bfd9-6e7102592ad7" providerId="ADAL" clId="{1B504961-4F88-4FB0-838F-BFAE9C949E43}" dt="2023-12-03T05:21:18.276" v="39"/>
          <ac:picMkLst>
            <pc:docMk/>
            <pc:sldMk cId="805614740" sldId="283"/>
            <ac:picMk id="13" creationId="{CC8F7CE3-2BD4-C335-876A-8B06C7568527}"/>
          </ac:picMkLst>
        </pc:picChg>
        <pc:picChg chg="add del mod">
          <ac:chgData name="Joseph Gennaro" userId="b3de3ce2-2591-4dc9-bfd9-6e7102592ad7" providerId="ADAL" clId="{1B504961-4F88-4FB0-838F-BFAE9C949E43}" dt="2023-12-03T05:49:30.054" v="43"/>
          <ac:picMkLst>
            <pc:docMk/>
            <pc:sldMk cId="805614740" sldId="283"/>
            <ac:picMk id="14" creationId="{C020CDFB-0C71-1E86-406A-ACA48E730A2C}"/>
          </ac:picMkLst>
        </pc:picChg>
      </pc:sldChg>
      <pc:sldChg chg="modTransition">
        <pc:chgData name="Joseph Gennaro" userId="b3de3ce2-2591-4dc9-bfd9-6e7102592ad7" providerId="ADAL" clId="{1B504961-4F88-4FB0-838F-BFAE9C949E43}" dt="2023-12-03T05:49:30.054" v="43"/>
        <pc:sldMkLst>
          <pc:docMk/>
          <pc:sldMk cId="1959747288" sldId="284"/>
        </pc:sldMkLst>
      </pc:sldChg>
      <pc:sldChg chg="addSp delSp modSp mod modTransition modAnim">
        <pc:chgData name="Joseph Gennaro" userId="b3de3ce2-2591-4dc9-bfd9-6e7102592ad7" providerId="ADAL" clId="{1B504961-4F88-4FB0-838F-BFAE9C949E43}" dt="2023-12-03T06:00:50.819" v="215" actId="20577"/>
        <pc:sldMkLst>
          <pc:docMk/>
          <pc:sldMk cId="1917241725" sldId="288"/>
        </pc:sldMkLst>
        <pc:spChg chg="mod">
          <ac:chgData name="Joseph Gennaro" userId="b3de3ce2-2591-4dc9-bfd9-6e7102592ad7" providerId="ADAL" clId="{1B504961-4F88-4FB0-838F-BFAE9C949E43}" dt="2023-12-03T06:00:50.819" v="215" actId="20577"/>
          <ac:spMkLst>
            <pc:docMk/>
            <pc:sldMk cId="1917241725" sldId="288"/>
            <ac:spMk id="5" creationId="{8969135D-F12D-46CC-6849-BAA812AA6A77}"/>
          </ac:spMkLst>
        </pc:spChg>
        <pc:picChg chg="add del mod">
          <ac:chgData name="Joseph Gennaro" userId="b3de3ce2-2591-4dc9-bfd9-6e7102592ad7" providerId="ADAL" clId="{1B504961-4F88-4FB0-838F-BFAE9C949E43}" dt="2023-12-03T05:49:30.054" v="43"/>
          <ac:picMkLst>
            <pc:docMk/>
            <pc:sldMk cId="1917241725" sldId="288"/>
            <ac:picMk id="9" creationId="{56CB1D80-6B2E-E1A6-AF6E-9AD5DC6ACCFF}"/>
          </ac:picMkLst>
        </pc:picChg>
      </pc:sldChg>
      <pc:sldChg chg="addSp delSp modSp mod modTransition modAnim">
        <pc:chgData name="Joseph Gennaro" userId="b3de3ce2-2591-4dc9-bfd9-6e7102592ad7" providerId="ADAL" clId="{1B504961-4F88-4FB0-838F-BFAE9C949E43}" dt="2023-12-03T05:49:30.054" v="43"/>
        <pc:sldMkLst>
          <pc:docMk/>
          <pc:sldMk cId="318208647" sldId="290"/>
        </pc:sldMkLst>
        <pc:picChg chg="add del mod">
          <ac:chgData name="Joseph Gennaro" userId="b3de3ce2-2591-4dc9-bfd9-6e7102592ad7" providerId="ADAL" clId="{1B504961-4F88-4FB0-838F-BFAE9C949E43}" dt="2023-12-03T05:11:28.130" v="19"/>
          <ac:picMkLst>
            <pc:docMk/>
            <pc:sldMk cId="318208647" sldId="290"/>
            <ac:picMk id="6" creationId="{3F2B14DE-7DA8-BC56-4A9C-9B6203DE14AC}"/>
          </ac:picMkLst>
        </pc:picChg>
        <pc:picChg chg="add del mod ord">
          <ac:chgData name="Joseph Gennaro" userId="b3de3ce2-2591-4dc9-bfd9-6e7102592ad7" providerId="ADAL" clId="{1B504961-4F88-4FB0-838F-BFAE9C949E43}" dt="2023-12-03T05:21:18.276" v="39"/>
          <ac:picMkLst>
            <pc:docMk/>
            <pc:sldMk cId="318208647" sldId="290"/>
            <ac:picMk id="9" creationId="{A18C48D0-762A-8CB7-BDB2-03822A6C131D}"/>
          </ac:picMkLst>
        </pc:picChg>
        <pc:picChg chg="add del mod">
          <ac:chgData name="Joseph Gennaro" userId="b3de3ce2-2591-4dc9-bfd9-6e7102592ad7" providerId="ADAL" clId="{1B504961-4F88-4FB0-838F-BFAE9C949E43}" dt="2023-12-03T05:49:30.054" v="43"/>
          <ac:picMkLst>
            <pc:docMk/>
            <pc:sldMk cId="318208647" sldId="290"/>
            <ac:picMk id="10" creationId="{49549C65-8A58-2DC5-8145-5A801844E3B2}"/>
          </ac:picMkLst>
        </pc:picChg>
      </pc:sldChg>
      <pc:sldChg chg="addSp delSp modSp mod modTransition modAnim">
        <pc:chgData name="Joseph Gennaro" userId="b3de3ce2-2591-4dc9-bfd9-6e7102592ad7" providerId="ADAL" clId="{1B504961-4F88-4FB0-838F-BFAE9C949E43}" dt="2023-12-03T06:10:35.886" v="338" actId="1037"/>
        <pc:sldMkLst>
          <pc:docMk/>
          <pc:sldMk cId="3918708531" sldId="291"/>
        </pc:sldMkLst>
        <pc:spChg chg="mod">
          <ac:chgData name="Joseph Gennaro" userId="b3de3ce2-2591-4dc9-bfd9-6e7102592ad7" providerId="ADAL" clId="{1B504961-4F88-4FB0-838F-BFAE9C949E43}" dt="2023-12-03T06:10:28.988" v="321" actId="255"/>
          <ac:spMkLst>
            <pc:docMk/>
            <pc:sldMk cId="3918708531" sldId="291"/>
            <ac:spMk id="12" creationId="{C02F2FF6-CECB-FDC8-4D15-A33C198EFDD2}"/>
          </ac:spMkLst>
        </pc:spChg>
        <pc:spChg chg="mod">
          <ac:chgData name="Joseph Gennaro" userId="b3de3ce2-2591-4dc9-bfd9-6e7102592ad7" providerId="ADAL" clId="{1B504961-4F88-4FB0-838F-BFAE9C949E43}" dt="2023-12-03T06:10:33.084" v="328" actId="1038"/>
          <ac:spMkLst>
            <pc:docMk/>
            <pc:sldMk cId="3918708531" sldId="291"/>
            <ac:spMk id="17" creationId="{1C228554-8988-64B6-0407-B617871FD4F4}"/>
          </ac:spMkLst>
        </pc:spChg>
        <pc:spChg chg="mod">
          <ac:chgData name="Joseph Gennaro" userId="b3de3ce2-2591-4dc9-bfd9-6e7102592ad7" providerId="ADAL" clId="{1B504961-4F88-4FB0-838F-BFAE9C949E43}" dt="2023-12-03T06:10:35.886" v="338" actId="1037"/>
          <ac:spMkLst>
            <pc:docMk/>
            <pc:sldMk cId="3918708531" sldId="291"/>
            <ac:spMk id="23" creationId="{23D4886E-6DBF-8546-8721-BC034107F685}"/>
          </ac:spMkLst>
        </pc:spChg>
        <pc:picChg chg="add del mod">
          <ac:chgData name="Joseph Gennaro" userId="b3de3ce2-2591-4dc9-bfd9-6e7102592ad7" providerId="ADAL" clId="{1B504961-4F88-4FB0-838F-BFAE9C949E43}" dt="2023-12-03T05:11:28.130" v="19"/>
          <ac:picMkLst>
            <pc:docMk/>
            <pc:sldMk cId="3918708531" sldId="291"/>
            <ac:picMk id="14" creationId="{5E7DECFA-DEDF-7530-05FB-4059A4F18C54}"/>
          </ac:picMkLst>
        </pc:picChg>
        <pc:picChg chg="add del mod ord">
          <ac:chgData name="Joseph Gennaro" userId="b3de3ce2-2591-4dc9-bfd9-6e7102592ad7" providerId="ADAL" clId="{1B504961-4F88-4FB0-838F-BFAE9C949E43}" dt="2023-12-03T05:21:18.276" v="39"/>
          <ac:picMkLst>
            <pc:docMk/>
            <pc:sldMk cId="3918708531" sldId="291"/>
            <ac:picMk id="15" creationId="{E68A43BB-E759-3A1D-7BCE-EF3CD3D57AB4}"/>
          </ac:picMkLst>
        </pc:picChg>
        <pc:picChg chg="add del mod">
          <ac:chgData name="Joseph Gennaro" userId="b3de3ce2-2591-4dc9-bfd9-6e7102592ad7" providerId="ADAL" clId="{1B504961-4F88-4FB0-838F-BFAE9C949E43}" dt="2023-12-03T05:49:30.054" v="43"/>
          <ac:picMkLst>
            <pc:docMk/>
            <pc:sldMk cId="3918708531" sldId="291"/>
            <ac:picMk id="16" creationId="{140DEC84-756D-E59F-5FCD-0747E86E2BF8}"/>
          </ac:picMkLst>
        </pc:picChg>
        <pc:cxnChg chg="mod">
          <ac:chgData name="Joseph Gennaro" userId="b3de3ce2-2591-4dc9-bfd9-6e7102592ad7" providerId="ADAL" clId="{1B504961-4F88-4FB0-838F-BFAE9C949E43}" dt="2023-12-03T06:10:28.988" v="321" actId="255"/>
          <ac:cxnSpMkLst>
            <pc:docMk/>
            <pc:sldMk cId="3918708531" sldId="291"/>
            <ac:cxnSpMk id="13" creationId="{0F738ADE-71FB-98BD-7126-DF301789ACA7}"/>
          </ac:cxnSpMkLst>
        </pc:cxnChg>
      </pc:sldChg>
      <pc:sldChg chg="addSp delSp modSp mod modTransition modAnim">
        <pc:chgData name="Joseph Gennaro" userId="b3de3ce2-2591-4dc9-bfd9-6e7102592ad7" providerId="ADAL" clId="{1B504961-4F88-4FB0-838F-BFAE9C949E43}" dt="2023-12-03T05:49:30.054" v="43"/>
        <pc:sldMkLst>
          <pc:docMk/>
          <pc:sldMk cId="946667112" sldId="293"/>
        </pc:sldMkLst>
        <pc:picChg chg="add del mod">
          <ac:chgData name="Joseph Gennaro" userId="b3de3ce2-2591-4dc9-bfd9-6e7102592ad7" providerId="ADAL" clId="{1B504961-4F88-4FB0-838F-BFAE9C949E43}" dt="2023-12-03T05:11:28.130" v="19"/>
          <ac:picMkLst>
            <pc:docMk/>
            <pc:sldMk cId="946667112" sldId="293"/>
            <ac:picMk id="5" creationId="{7F47FB61-9E78-6520-DCA0-135BDBF5FD5F}"/>
          </ac:picMkLst>
        </pc:picChg>
        <pc:picChg chg="add del mod ord">
          <ac:chgData name="Joseph Gennaro" userId="b3de3ce2-2591-4dc9-bfd9-6e7102592ad7" providerId="ADAL" clId="{1B504961-4F88-4FB0-838F-BFAE9C949E43}" dt="2023-12-03T05:21:18.276" v="39"/>
          <ac:picMkLst>
            <pc:docMk/>
            <pc:sldMk cId="946667112" sldId="293"/>
            <ac:picMk id="6" creationId="{623C2096-2128-A342-E350-0746468128C8}"/>
          </ac:picMkLst>
        </pc:picChg>
        <pc:picChg chg="add del mod">
          <ac:chgData name="Joseph Gennaro" userId="b3de3ce2-2591-4dc9-bfd9-6e7102592ad7" providerId="ADAL" clId="{1B504961-4F88-4FB0-838F-BFAE9C949E43}" dt="2023-12-03T05:49:30.054" v="43"/>
          <ac:picMkLst>
            <pc:docMk/>
            <pc:sldMk cId="946667112" sldId="293"/>
            <ac:picMk id="8" creationId="{99F42407-CDA3-F634-E8BE-CC3E6AE56751}"/>
          </ac:picMkLst>
        </pc:picChg>
      </pc:sldChg>
      <pc:sldChg chg="addSp delSp modSp mod modTransition modAnim">
        <pc:chgData name="Joseph Gennaro" userId="b3de3ce2-2591-4dc9-bfd9-6e7102592ad7" providerId="ADAL" clId="{1B504961-4F88-4FB0-838F-BFAE9C949E43}" dt="2023-12-03T06:11:02.660" v="373" actId="20577"/>
        <pc:sldMkLst>
          <pc:docMk/>
          <pc:sldMk cId="959909289" sldId="294"/>
        </pc:sldMkLst>
        <pc:spChg chg="mod">
          <ac:chgData name="Joseph Gennaro" userId="b3de3ce2-2591-4dc9-bfd9-6e7102592ad7" providerId="ADAL" clId="{1B504961-4F88-4FB0-838F-BFAE9C949E43}" dt="2023-12-03T06:11:02.660" v="373" actId="20577"/>
          <ac:spMkLst>
            <pc:docMk/>
            <pc:sldMk cId="959909289" sldId="294"/>
            <ac:spMk id="6" creationId="{4D7532DD-12D1-36B1-8BD5-360DE7FC036C}"/>
          </ac:spMkLst>
        </pc:spChg>
        <pc:picChg chg="add del mod">
          <ac:chgData name="Joseph Gennaro" userId="b3de3ce2-2591-4dc9-bfd9-6e7102592ad7" providerId="ADAL" clId="{1B504961-4F88-4FB0-838F-BFAE9C949E43}" dt="2023-12-03T05:10:20.988" v="2"/>
          <ac:picMkLst>
            <pc:docMk/>
            <pc:sldMk cId="959909289" sldId="294"/>
            <ac:picMk id="7" creationId="{D76A8B04-B0CB-765D-48ED-8F7C04E49C78}"/>
          </ac:picMkLst>
        </pc:picChg>
        <pc:picChg chg="add del mod ord">
          <ac:chgData name="Joseph Gennaro" userId="b3de3ce2-2591-4dc9-bfd9-6e7102592ad7" providerId="ADAL" clId="{1B504961-4F88-4FB0-838F-BFAE9C949E43}" dt="2023-12-03T05:10:28.480" v="3"/>
          <ac:picMkLst>
            <pc:docMk/>
            <pc:sldMk cId="959909289" sldId="294"/>
            <ac:picMk id="10" creationId="{F2BD83A7-5C9B-5450-D57E-6BB25C4A62A3}"/>
          </ac:picMkLst>
        </pc:picChg>
        <pc:picChg chg="add del mod">
          <ac:chgData name="Joseph Gennaro" userId="b3de3ce2-2591-4dc9-bfd9-6e7102592ad7" providerId="ADAL" clId="{1B504961-4F88-4FB0-838F-BFAE9C949E43}" dt="2023-12-03T05:10:33.055" v="5"/>
          <ac:picMkLst>
            <pc:docMk/>
            <pc:sldMk cId="959909289" sldId="294"/>
            <ac:picMk id="11" creationId="{89FA2659-8BC7-5CCB-DA52-8AEB760D9FAD}"/>
          </ac:picMkLst>
        </pc:picChg>
        <pc:picChg chg="add del mod ord">
          <ac:chgData name="Joseph Gennaro" userId="b3de3ce2-2591-4dc9-bfd9-6e7102592ad7" providerId="ADAL" clId="{1B504961-4F88-4FB0-838F-BFAE9C949E43}" dt="2023-12-03T05:10:38.463" v="6"/>
          <ac:picMkLst>
            <pc:docMk/>
            <pc:sldMk cId="959909289" sldId="294"/>
            <ac:picMk id="14" creationId="{97C59EC1-16F4-15AA-A0B5-C5E244C7BB41}"/>
          </ac:picMkLst>
        </pc:picChg>
        <pc:picChg chg="add del mod">
          <ac:chgData name="Joseph Gennaro" userId="b3de3ce2-2591-4dc9-bfd9-6e7102592ad7" providerId="ADAL" clId="{1B504961-4F88-4FB0-838F-BFAE9C949E43}" dt="2023-12-03T05:11:02.879" v="8"/>
          <ac:picMkLst>
            <pc:docMk/>
            <pc:sldMk cId="959909289" sldId="294"/>
            <ac:picMk id="15" creationId="{FFF72BF6-1FBF-A51F-5514-2308D5F75AF8}"/>
          </ac:picMkLst>
        </pc:picChg>
        <pc:picChg chg="add del mod ord">
          <ac:chgData name="Joseph Gennaro" userId="b3de3ce2-2591-4dc9-bfd9-6e7102592ad7" providerId="ADAL" clId="{1B504961-4F88-4FB0-838F-BFAE9C949E43}" dt="2023-12-03T05:11:24.351" v="9"/>
          <ac:picMkLst>
            <pc:docMk/>
            <pc:sldMk cId="959909289" sldId="294"/>
            <ac:picMk id="18" creationId="{1BD69BF0-AF82-661F-0350-1FCA7CB273EF}"/>
          </ac:picMkLst>
        </pc:picChg>
        <pc:picChg chg="add del mod">
          <ac:chgData name="Joseph Gennaro" userId="b3de3ce2-2591-4dc9-bfd9-6e7102592ad7" providerId="ADAL" clId="{1B504961-4F88-4FB0-838F-BFAE9C949E43}" dt="2023-12-03T05:11:28.130" v="19"/>
          <ac:picMkLst>
            <pc:docMk/>
            <pc:sldMk cId="959909289" sldId="294"/>
            <ac:picMk id="19" creationId="{33F75C48-31A2-389C-0BFD-C96964566745}"/>
          </ac:picMkLst>
        </pc:picChg>
        <pc:picChg chg="add del mod ord">
          <ac:chgData name="Joseph Gennaro" userId="b3de3ce2-2591-4dc9-bfd9-6e7102592ad7" providerId="ADAL" clId="{1B504961-4F88-4FB0-838F-BFAE9C949E43}" dt="2023-12-03T05:21:18.276" v="39"/>
          <ac:picMkLst>
            <pc:docMk/>
            <pc:sldMk cId="959909289" sldId="294"/>
            <ac:picMk id="22" creationId="{0B2F0B85-9DC6-971B-AB09-6E652AD296A3}"/>
          </ac:picMkLst>
        </pc:picChg>
        <pc:picChg chg="add del mod">
          <ac:chgData name="Joseph Gennaro" userId="b3de3ce2-2591-4dc9-bfd9-6e7102592ad7" providerId="ADAL" clId="{1B504961-4F88-4FB0-838F-BFAE9C949E43}" dt="2023-12-03T05:49:30.054" v="43"/>
          <ac:picMkLst>
            <pc:docMk/>
            <pc:sldMk cId="959909289" sldId="294"/>
            <ac:picMk id="23" creationId="{371A36BD-74F5-699A-A588-B069B7CCCFE6}"/>
          </ac:picMkLst>
        </pc:picChg>
      </pc:sldChg>
      <pc:sldChg chg="addSp delSp modSp mod modTransition modAnim">
        <pc:chgData name="Joseph Gennaro" userId="b3de3ce2-2591-4dc9-bfd9-6e7102592ad7" providerId="ADAL" clId="{1B504961-4F88-4FB0-838F-BFAE9C949E43}" dt="2023-12-03T06:20:32.269" v="548" actId="255"/>
        <pc:sldMkLst>
          <pc:docMk/>
          <pc:sldMk cId="2553378731" sldId="295"/>
        </pc:sldMkLst>
        <pc:spChg chg="mod">
          <ac:chgData name="Joseph Gennaro" userId="b3de3ce2-2591-4dc9-bfd9-6e7102592ad7" providerId="ADAL" clId="{1B504961-4F88-4FB0-838F-BFAE9C949E43}" dt="2023-12-03T06:02:12.467" v="226" actId="1076"/>
          <ac:spMkLst>
            <pc:docMk/>
            <pc:sldMk cId="2553378731" sldId="295"/>
            <ac:spMk id="2" creationId="{7F072F31-3AE0-98C2-AC66-A0F4A18E23C2}"/>
          </ac:spMkLst>
        </pc:spChg>
        <pc:spChg chg="add del">
          <ac:chgData name="Joseph Gennaro" userId="b3de3ce2-2591-4dc9-bfd9-6e7102592ad7" providerId="ADAL" clId="{1B504961-4F88-4FB0-838F-BFAE9C949E43}" dt="2023-12-03T06:03:05.415" v="247" actId="478"/>
          <ac:spMkLst>
            <pc:docMk/>
            <pc:sldMk cId="2553378731" sldId="295"/>
            <ac:spMk id="12" creationId="{EEC572F4-42C8-2F51-070E-F5E1F2A20CE4}"/>
          </ac:spMkLst>
        </pc:spChg>
        <pc:spChg chg="mod">
          <ac:chgData name="Joseph Gennaro" userId="b3de3ce2-2591-4dc9-bfd9-6e7102592ad7" providerId="ADAL" clId="{1B504961-4F88-4FB0-838F-BFAE9C949E43}" dt="2023-12-03T06:03:53.641" v="259" actId="20577"/>
          <ac:spMkLst>
            <pc:docMk/>
            <pc:sldMk cId="2553378731" sldId="295"/>
            <ac:spMk id="57" creationId="{7CBC8DD1-F826-242B-9062-FBC340EF43F4}"/>
          </ac:spMkLst>
        </pc:spChg>
        <pc:graphicFrameChg chg="mod modGraphic">
          <ac:chgData name="Joseph Gennaro" userId="b3de3ce2-2591-4dc9-bfd9-6e7102592ad7" providerId="ADAL" clId="{1B504961-4F88-4FB0-838F-BFAE9C949E43}" dt="2023-12-03T06:20:32.269" v="548" actId="255"/>
          <ac:graphicFrameMkLst>
            <pc:docMk/>
            <pc:sldMk cId="2553378731" sldId="295"/>
            <ac:graphicFrameMk id="52" creationId="{2EE6E6BE-87ED-682E-5237-9B27C235D8E6}"/>
          </ac:graphicFrameMkLst>
        </pc:graphicFrameChg>
        <pc:picChg chg="add del mod">
          <ac:chgData name="Joseph Gennaro" userId="b3de3ce2-2591-4dc9-bfd9-6e7102592ad7" providerId="ADAL" clId="{1B504961-4F88-4FB0-838F-BFAE9C949E43}" dt="2023-12-03T05:49:30.054" v="43"/>
          <ac:picMkLst>
            <pc:docMk/>
            <pc:sldMk cId="2553378731" sldId="295"/>
            <ac:picMk id="8" creationId="{A1630A1E-EA7A-E980-BE8B-39A0E42282C0}"/>
          </ac:picMkLst>
        </pc:picChg>
        <pc:cxnChg chg="mod">
          <ac:chgData name="Joseph Gennaro" userId="b3de3ce2-2591-4dc9-bfd9-6e7102592ad7" providerId="ADAL" clId="{1B504961-4F88-4FB0-838F-BFAE9C949E43}" dt="2023-12-03T06:02:16.773" v="245" actId="1037"/>
          <ac:cxnSpMkLst>
            <pc:docMk/>
            <pc:sldMk cId="2553378731" sldId="295"/>
            <ac:cxnSpMk id="21" creationId="{4EAF2FD0-13BC-ABB2-4963-62F0334CA350}"/>
          </ac:cxnSpMkLst>
        </pc:cxnChg>
        <pc:cxnChg chg="mod">
          <ac:chgData name="Joseph Gennaro" userId="b3de3ce2-2591-4dc9-bfd9-6e7102592ad7" providerId="ADAL" clId="{1B504961-4F88-4FB0-838F-BFAE9C949E43}" dt="2023-12-03T06:02:16.773" v="245" actId="1037"/>
          <ac:cxnSpMkLst>
            <pc:docMk/>
            <pc:sldMk cId="2553378731" sldId="295"/>
            <ac:cxnSpMk id="38" creationId="{BD8FAC49-3AED-3728-122E-0242A4C7EE33}"/>
          </ac:cxnSpMkLst>
        </pc:cxnChg>
        <pc:cxnChg chg="mod">
          <ac:chgData name="Joseph Gennaro" userId="b3de3ce2-2591-4dc9-bfd9-6e7102592ad7" providerId="ADAL" clId="{1B504961-4F88-4FB0-838F-BFAE9C949E43}" dt="2023-12-03T06:02:16.773" v="245" actId="1037"/>
          <ac:cxnSpMkLst>
            <pc:docMk/>
            <pc:sldMk cId="2553378731" sldId="295"/>
            <ac:cxnSpMk id="51" creationId="{FBB04F19-AEBD-DBB1-C10A-E1BB1730B2F8}"/>
          </ac:cxnSpMkLst>
        </pc:cxnChg>
        <pc:cxnChg chg="mod">
          <ac:chgData name="Joseph Gennaro" userId="b3de3ce2-2591-4dc9-bfd9-6e7102592ad7" providerId="ADAL" clId="{1B504961-4F88-4FB0-838F-BFAE9C949E43}" dt="2023-12-03T06:03:32.745" v="249" actId="14100"/>
          <ac:cxnSpMkLst>
            <pc:docMk/>
            <pc:sldMk cId="2553378731" sldId="295"/>
            <ac:cxnSpMk id="59" creationId="{3A8C6833-0B13-1D6D-E23D-2DF2CC1D466B}"/>
          </ac:cxnSpMkLst>
        </pc:cxnChg>
      </pc:sldChg>
    </pc:docChg>
  </pc:docChgLst>
  <pc:docChgLst>
    <pc:chgData name="Joseph Gennaro" userId="S::joe@exoscope.bio::b3de3ce2-2591-4dc9-bfd9-6e7102592ad7" providerId="AD" clId="Web-{4C628074-5D1F-B455-F2E6-61904AA5BBBC}"/>
    <pc:docChg chg="modSld">
      <pc:chgData name="Joseph Gennaro" userId="S::joe@exoscope.bio::b3de3ce2-2591-4dc9-bfd9-6e7102592ad7" providerId="AD" clId="Web-{4C628074-5D1F-B455-F2E6-61904AA5BBBC}" dt="2023-12-04T03:25:28.322" v="1"/>
      <pc:docMkLst>
        <pc:docMk/>
      </pc:docMkLst>
      <pc:sldChg chg="modSp">
        <pc:chgData name="Joseph Gennaro" userId="S::joe@exoscope.bio::b3de3ce2-2591-4dc9-bfd9-6e7102592ad7" providerId="AD" clId="Web-{4C628074-5D1F-B455-F2E6-61904AA5BBBC}" dt="2023-12-04T03:25:28.322" v="1"/>
        <pc:sldMkLst>
          <pc:docMk/>
          <pc:sldMk cId="3339946154" sldId="256"/>
        </pc:sldMkLst>
        <pc:spChg chg="mod">
          <ac:chgData name="Joseph Gennaro" userId="S::joe@exoscope.bio::b3de3ce2-2591-4dc9-bfd9-6e7102592ad7" providerId="AD" clId="Web-{4C628074-5D1F-B455-F2E6-61904AA5BBBC}" dt="2023-12-04T03:25:28.322" v="1"/>
          <ac:spMkLst>
            <pc:docMk/>
            <pc:sldMk cId="3339946154" sldId="256"/>
            <ac:spMk id="3" creationId="{488A7B49-68C6-74A7-353B-D3A09F9A107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xoscope.sharepoint.com/sites/Formation/Shared%20Documents/Pitches/PitchFest%20120723/PitchfestRiders_1128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Exoscope\PatientBenefitAnalysis\PatientBenefitRide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xoscope.sharepoint.com/sites/Formation/Shared%20Documents/Pitches/Blavatnik%201023/Copy%20of%20HeartTx_Riders%201113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 w="9525" cap="flat" cmpd="sng" algn="ctr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D32-478C-A499-76E582B282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[PitchfestRiders_112823.xlsx]OrganTxGlobalStats!$I$7:$I$11</c:f>
              <c:strCache>
                <c:ptCount val="5"/>
                <c:pt idx="0">
                  <c:v>Kidney</c:v>
                </c:pt>
                <c:pt idx="1">
                  <c:v>Liver</c:v>
                </c:pt>
                <c:pt idx="2">
                  <c:v>Heart</c:v>
                </c:pt>
                <c:pt idx="3">
                  <c:v>Lung</c:v>
                </c:pt>
                <c:pt idx="4">
                  <c:v>Other</c:v>
                </c:pt>
              </c:strCache>
            </c:strRef>
          </c:cat>
          <c:val>
            <c:numRef>
              <c:f>[PitchfestRiders_112823.xlsx]OrganTxGlobalStats!$J$7:$J$11</c:f>
              <c:numCache>
                <c:formatCode>#,##0</c:formatCode>
                <c:ptCount val="5"/>
                <c:pt idx="0">
                  <c:v>102122</c:v>
                </c:pt>
                <c:pt idx="1">
                  <c:v>37346</c:v>
                </c:pt>
                <c:pt idx="2">
                  <c:v>8988</c:v>
                </c:pt>
                <c:pt idx="3">
                  <c:v>6784</c:v>
                </c:pt>
                <c:pt idx="4">
                  <c:v>2196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32-478C-A499-76E582B282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00889864"/>
        <c:axId val="1400891912"/>
      </c:barChart>
      <c:catAx>
        <c:axId val="1400889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0891912"/>
        <c:crosses val="autoZero"/>
        <c:auto val="1"/>
        <c:lblAlgn val="ctr"/>
        <c:lblOffset val="100"/>
        <c:noMultiLvlLbl val="0"/>
      </c:catAx>
      <c:valAx>
        <c:axId val="1400891912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140088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OrganTransplants!$U$34</c:f>
              <c:strCache>
                <c:ptCount val="1"/>
                <c:pt idx="0">
                  <c:v>Infection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OrganTransplants!$V$31:$X$31</c:f>
              <c:strCache>
                <c:ptCount val="3"/>
                <c:pt idx="0">
                  <c:v> ≤1 Year (N=614)</c:v>
                </c:pt>
                <c:pt idx="1">
                  <c:v>&gt;1 Year-5 Years (N=249)</c:v>
                </c:pt>
                <c:pt idx="2">
                  <c:v>&gt;5 Years (N=320)</c:v>
                </c:pt>
              </c:strCache>
            </c:strRef>
          </c:cat>
          <c:val>
            <c:numRef>
              <c:f>OrganTransplants!$V$34:$X$34</c:f>
              <c:numCache>
                <c:formatCode>0.0%</c:formatCode>
                <c:ptCount val="3"/>
                <c:pt idx="0">
                  <c:v>0.26100000000000001</c:v>
                </c:pt>
                <c:pt idx="1">
                  <c:v>0.157</c:v>
                </c:pt>
                <c:pt idx="2">
                  <c:v>0.10300000000000001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9-40DD-978F-6810F91118B4}"/>
            </c:ext>
          </c:extLst>
        </c:ser>
        <c:ser>
          <c:idx val="0"/>
          <c:order val="1"/>
          <c:tx>
            <c:strRef>
              <c:f>OrganTransplants!$U$32</c:f>
              <c:strCache>
                <c:ptCount val="1"/>
                <c:pt idx="0">
                  <c:v>Acute Rejection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OrganTransplants!$V$31:$X$31</c:f>
              <c:strCache>
                <c:ptCount val="3"/>
                <c:pt idx="0">
                  <c:v> ≤1 Year (N=614)</c:v>
                </c:pt>
                <c:pt idx="1">
                  <c:v>&gt;1 Year-5 Years (N=249)</c:v>
                </c:pt>
                <c:pt idx="2">
                  <c:v>&gt;5 Years (N=320)</c:v>
                </c:pt>
              </c:strCache>
            </c:strRef>
          </c:cat>
          <c:val>
            <c:numRef>
              <c:f>OrganTransplants!$V$32:$X$32</c:f>
              <c:numCache>
                <c:formatCode>0.0%</c:formatCode>
                <c:ptCount val="3"/>
                <c:pt idx="0">
                  <c:v>4.5999999999999999E-2</c:v>
                </c:pt>
                <c:pt idx="1">
                  <c:v>6.4000000000000001E-2</c:v>
                </c:pt>
                <c:pt idx="2">
                  <c:v>9.0000000000000011E-3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99-40DD-978F-6810F91118B4}"/>
            </c:ext>
          </c:extLst>
        </c:ser>
        <c:ser>
          <c:idx val="1"/>
          <c:order val="2"/>
          <c:tx>
            <c:strRef>
              <c:f>OrganTransplants!$U$33</c:f>
              <c:strCache>
                <c:ptCount val="1"/>
                <c:pt idx="0">
                  <c:v>Malignancy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OrganTransplants!$V$31:$X$31</c:f>
              <c:strCache>
                <c:ptCount val="3"/>
                <c:pt idx="0">
                  <c:v> ≤1 Year (N=614)</c:v>
                </c:pt>
                <c:pt idx="1">
                  <c:v>&gt;1 Year-5 Years (N=249)</c:v>
                </c:pt>
                <c:pt idx="2">
                  <c:v>&gt;5 Years (N=320)</c:v>
                </c:pt>
              </c:strCache>
            </c:strRef>
          </c:cat>
          <c:val>
            <c:numRef>
              <c:f>OrganTransplants!$V$33:$X$33</c:f>
              <c:numCache>
                <c:formatCode>0.0%</c:formatCode>
                <c:ptCount val="3"/>
                <c:pt idx="0">
                  <c:v>1.4999999999999999E-2</c:v>
                </c:pt>
                <c:pt idx="1">
                  <c:v>0.10400000000000001</c:v>
                </c:pt>
                <c:pt idx="2">
                  <c:v>0.24399999999999999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99-40DD-978F-6810F91118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2577072"/>
        <c:axId val="92876752"/>
      </c:barChart>
      <c:catAx>
        <c:axId val="36257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76752"/>
        <c:crosses val="autoZero"/>
        <c:auto val="1"/>
        <c:lblAlgn val="ctr"/>
        <c:lblOffset val="100"/>
        <c:noMultiLvlLbl val="0"/>
      </c:catAx>
      <c:valAx>
        <c:axId val="9287675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57707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43637696828899E-2"/>
          <c:y val="4.4533816691542272E-2"/>
          <c:w val="0.89439853548176684"/>
          <c:h val="0.60328657654492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'[Copy of HeartTx_Riders 111323.xlsx]Sheet1'!$D$2</c:f>
              <c:strCache>
                <c:ptCount val="1"/>
                <c:pt idx="0">
                  <c:v>Sensitivity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'[Copy of HeartTx_Riders 111323.xlsx]Sheet1'!$C$3:$C$14</c:f>
              <c:strCache>
                <c:ptCount val="12"/>
                <c:pt idx="0">
                  <c:v>B1</c:v>
                </c:pt>
                <c:pt idx="1">
                  <c:v>B2</c:v>
                </c:pt>
                <c:pt idx="2">
                  <c:v>B3</c:v>
                </c:pt>
                <c:pt idx="3">
                  <c:v>B4</c:v>
                </c:pt>
                <c:pt idx="4">
                  <c:v>B5</c:v>
                </c:pt>
                <c:pt idx="5">
                  <c:v>B6</c:v>
                </c:pt>
                <c:pt idx="6">
                  <c:v>B7</c:v>
                </c:pt>
                <c:pt idx="7">
                  <c:v>B8</c:v>
                </c:pt>
                <c:pt idx="9">
                  <c:v>GEP</c:v>
                </c:pt>
                <c:pt idx="10">
                  <c:v>dd-cfDNA 1</c:v>
                </c:pt>
                <c:pt idx="11">
                  <c:v>dd-cfDNA 2</c:v>
                </c:pt>
              </c:strCache>
            </c:strRef>
          </c:cat>
          <c:val>
            <c:numRef>
              <c:f>'[Copy of HeartTx_Riders 111323.xlsx]Sheet1'!$D$3:$D$14</c:f>
              <c:numCache>
                <c:formatCode>General</c:formatCode>
                <c:ptCount val="12"/>
                <c:pt idx="0">
                  <c:v>0.72699999999999998</c:v>
                </c:pt>
                <c:pt idx="1">
                  <c:v>1</c:v>
                </c:pt>
                <c:pt idx="2">
                  <c:v>0.90900000000000003</c:v>
                </c:pt>
                <c:pt idx="3">
                  <c:v>1</c:v>
                </c:pt>
                <c:pt idx="4">
                  <c:v>0.90900000000000003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9" formatCode="0.00">
                  <c:v>0.25</c:v>
                </c:pt>
                <c:pt idx="10" formatCode="0.00">
                  <c:v>0.46</c:v>
                </c:pt>
                <c:pt idx="11" formatCode="0.0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9-416B-B9A1-5A411DB6EE3D}"/>
            </c:ext>
          </c:extLst>
        </c:ser>
        <c:ser>
          <c:idx val="1"/>
          <c:order val="1"/>
          <c:tx>
            <c:strRef>
              <c:f>'[Copy of HeartTx_Riders 111323.xlsx]Sheet1'!$E$2</c:f>
              <c:strCache>
                <c:ptCount val="1"/>
                <c:pt idx="0">
                  <c:v>Specificity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'[Copy of HeartTx_Riders 111323.xlsx]Sheet1'!$C$3:$C$14</c:f>
              <c:strCache>
                <c:ptCount val="12"/>
                <c:pt idx="0">
                  <c:v>B1</c:v>
                </c:pt>
                <c:pt idx="1">
                  <c:v>B2</c:v>
                </c:pt>
                <c:pt idx="2">
                  <c:v>B3</c:v>
                </c:pt>
                <c:pt idx="3">
                  <c:v>B4</c:v>
                </c:pt>
                <c:pt idx="4">
                  <c:v>B5</c:v>
                </c:pt>
                <c:pt idx="5">
                  <c:v>B6</c:v>
                </c:pt>
                <c:pt idx="6">
                  <c:v>B7</c:v>
                </c:pt>
                <c:pt idx="7">
                  <c:v>B8</c:v>
                </c:pt>
                <c:pt idx="9">
                  <c:v>GEP</c:v>
                </c:pt>
                <c:pt idx="10">
                  <c:v>dd-cfDNA 1</c:v>
                </c:pt>
                <c:pt idx="11">
                  <c:v>dd-cfDNA 2</c:v>
                </c:pt>
              </c:strCache>
            </c:strRef>
          </c:cat>
          <c:val>
            <c:numRef>
              <c:f>'[Copy of HeartTx_Riders 111323.xlsx]Sheet1'!$E$3:$E$14</c:f>
              <c:numCache>
                <c:formatCode>General</c:formatCode>
                <c:ptCount val="12"/>
                <c:pt idx="0">
                  <c:v>0.95599999999999996</c:v>
                </c:pt>
                <c:pt idx="1">
                  <c:v>0.97400000000000009</c:v>
                </c:pt>
                <c:pt idx="2">
                  <c:v>0.78200000000000003</c:v>
                </c:pt>
                <c:pt idx="3">
                  <c:v>0.83599999999999997</c:v>
                </c:pt>
                <c:pt idx="4">
                  <c:v>0.873</c:v>
                </c:pt>
                <c:pt idx="5">
                  <c:v>0.94700000000000006</c:v>
                </c:pt>
                <c:pt idx="6">
                  <c:v>0.97299999999999998</c:v>
                </c:pt>
                <c:pt idx="7">
                  <c:v>0.91900000000000004</c:v>
                </c:pt>
                <c:pt idx="9" formatCode="0.00">
                  <c:v>0.88700000000000001</c:v>
                </c:pt>
                <c:pt idx="10" formatCode="0.00">
                  <c:v>0.8</c:v>
                </c:pt>
                <c:pt idx="11" formatCode="0.00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59-416B-B9A1-5A411DB6E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25"/>
        <c:axId val="1982492992"/>
        <c:axId val="123285216"/>
      </c:barChart>
      <c:catAx>
        <c:axId val="198249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3285216"/>
        <c:crosses val="autoZero"/>
        <c:auto val="1"/>
        <c:lblAlgn val="ctr"/>
        <c:lblOffset val="100"/>
        <c:noMultiLvlLbl val="0"/>
      </c:catAx>
      <c:valAx>
        <c:axId val="123285216"/>
        <c:scaling>
          <c:orientation val="minMax"/>
          <c:max val="1.100000000000000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8249299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BE4C6-415B-4042-A58A-BA2D58D78959}" type="doc">
      <dgm:prSet loTypeId="urn:microsoft.com/office/officeart/2005/8/layout/hierarchy2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C309E737-F618-45E9-AA42-BAC7F5E25CEB}">
      <dgm:prSet phldrT="[Text]" custT="1"/>
      <dgm:spPr/>
      <dgm:t>
        <a:bodyPr/>
        <a:lstStyle/>
        <a:p>
          <a:r>
            <a:rPr lang="en-US" sz="2400" b="0" dirty="0"/>
            <a:t>Biopsy shows rejection?</a:t>
          </a:r>
        </a:p>
      </dgm:t>
    </dgm:pt>
    <dgm:pt modelId="{724070F9-B321-478F-993E-92FD47015748}" type="parTrans" cxnId="{8400F09D-1506-4104-9211-F406E26BBF06}">
      <dgm:prSet/>
      <dgm:spPr/>
      <dgm:t>
        <a:bodyPr/>
        <a:lstStyle/>
        <a:p>
          <a:endParaRPr lang="en-US" sz="2400" b="0"/>
        </a:p>
      </dgm:t>
    </dgm:pt>
    <dgm:pt modelId="{7BBE0697-108D-4781-A605-FAEE8904193E}" type="sibTrans" cxnId="{8400F09D-1506-4104-9211-F406E26BBF06}">
      <dgm:prSet/>
      <dgm:spPr/>
      <dgm:t>
        <a:bodyPr/>
        <a:lstStyle/>
        <a:p>
          <a:endParaRPr lang="en-US" sz="2400" b="0"/>
        </a:p>
      </dgm:t>
    </dgm:pt>
    <dgm:pt modelId="{3E632B49-5593-4CAD-AE5B-18FE39A85FDA}">
      <dgm:prSet phldrT="[Text]" custT="1"/>
      <dgm:spPr/>
      <dgm:t>
        <a:bodyPr/>
        <a:lstStyle/>
        <a:p>
          <a:r>
            <a:rPr lang="en-US" sz="2400" b="0" dirty="0"/>
            <a:t>More treatment</a:t>
          </a:r>
        </a:p>
      </dgm:t>
    </dgm:pt>
    <dgm:pt modelId="{0EC8965A-BC00-4D7B-9971-71AAF9776AC7}" type="parTrans" cxnId="{0BFF23E7-1683-484C-8D20-B320204AF2A7}">
      <dgm:prSet custT="1"/>
      <dgm:spPr>
        <a:ln w="9525">
          <a:solidFill>
            <a:schemeClr val="tx1">
              <a:lumMod val="50000"/>
              <a:lumOff val="50000"/>
            </a:schemeClr>
          </a:solidFill>
          <a:headEnd type="none" w="med" len="med"/>
          <a:tailEnd type="none" w="med" len="med"/>
        </a:ln>
      </dgm:spPr>
      <dgm:t>
        <a:bodyPr/>
        <a:lstStyle/>
        <a:p>
          <a:endParaRPr lang="en-US" sz="2400" b="0"/>
        </a:p>
      </dgm:t>
    </dgm:pt>
    <dgm:pt modelId="{160C4E5C-6EA5-42B9-B7E4-6BC59B64B442}" type="sibTrans" cxnId="{0BFF23E7-1683-484C-8D20-B320204AF2A7}">
      <dgm:prSet/>
      <dgm:spPr/>
      <dgm:t>
        <a:bodyPr/>
        <a:lstStyle/>
        <a:p>
          <a:endParaRPr lang="en-US" sz="2400" b="0"/>
        </a:p>
      </dgm:t>
    </dgm:pt>
    <dgm:pt modelId="{0EAEE628-C455-4EE8-B2A9-5F03BDDE4499}">
      <dgm:prSet phldrT="[Text]" custT="1"/>
      <dgm:spPr>
        <a:solidFill>
          <a:srgbClr val="E78181"/>
        </a:solidFill>
      </dgm:spPr>
      <dgm:t>
        <a:bodyPr/>
        <a:lstStyle/>
        <a:p>
          <a:r>
            <a:rPr lang="en-US" sz="2400" b="0" dirty="0"/>
            <a:t>More infection, cancer</a:t>
          </a:r>
        </a:p>
      </dgm:t>
    </dgm:pt>
    <dgm:pt modelId="{78CAB2A2-EA79-475D-BAB9-070B70C4C947}" type="parTrans" cxnId="{A453FEE7-69AC-4B30-A428-527C8B5BEA3B}">
      <dgm:prSet custT="1"/>
      <dgm:spPr>
        <a:ln w="9525">
          <a:solidFill>
            <a:schemeClr val="tx1">
              <a:lumMod val="50000"/>
              <a:lumOff val="50000"/>
            </a:schemeClr>
          </a:solidFill>
          <a:headEnd type="none" w="med" len="med"/>
          <a:tailEnd type="none" w="med" len="med"/>
        </a:ln>
      </dgm:spPr>
      <dgm:t>
        <a:bodyPr/>
        <a:lstStyle/>
        <a:p>
          <a:endParaRPr lang="en-US" sz="2400" b="0"/>
        </a:p>
      </dgm:t>
    </dgm:pt>
    <dgm:pt modelId="{BFBF97D0-3822-4CAF-B756-82F6F8CBA24E}" type="sibTrans" cxnId="{A453FEE7-69AC-4B30-A428-527C8B5BEA3B}">
      <dgm:prSet/>
      <dgm:spPr/>
      <dgm:t>
        <a:bodyPr/>
        <a:lstStyle/>
        <a:p>
          <a:endParaRPr lang="en-US" sz="2400" b="0"/>
        </a:p>
      </dgm:t>
    </dgm:pt>
    <dgm:pt modelId="{B8D9C3F3-CCC1-4C41-B157-76D9DE62199F}">
      <dgm:prSet phldrT="[Text]" custT="1"/>
      <dgm:spPr/>
      <dgm:t>
        <a:bodyPr/>
        <a:lstStyle/>
        <a:p>
          <a:r>
            <a:rPr lang="en-US" sz="2400" b="0" dirty="0"/>
            <a:t>Baseline treatment</a:t>
          </a:r>
        </a:p>
      </dgm:t>
    </dgm:pt>
    <dgm:pt modelId="{ECB6C36C-7F19-4361-A325-81BF639855BE}" type="parTrans" cxnId="{4CBFBDD8-CE05-421C-BA97-18959FA96E0B}">
      <dgm:prSet custT="1"/>
      <dgm:spPr>
        <a:ln w="9525">
          <a:solidFill>
            <a:schemeClr val="tx1">
              <a:lumMod val="50000"/>
              <a:lumOff val="50000"/>
            </a:schemeClr>
          </a:solidFill>
          <a:headEnd type="none" w="med" len="med"/>
          <a:tailEnd type="none" w="med" len="med"/>
        </a:ln>
      </dgm:spPr>
      <dgm:t>
        <a:bodyPr/>
        <a:lstStyle/>
        <a:p>
          <a:endParaRPr lang="en-US" sz="2400" b="0"/>
        </a:p>
      </dgm:t>
    </dgm:pt>
    <dgm:pt modelId="{BAF5747F-65C4-48C7-954B-678E9B572409}" type="sibTrans" cxnId="{4CBFBDD8-CE05-421C-BA97-18959FA96E0B}">
      <dgm:prSet/>
      <dgm:spPr/>
      <dgm:t>
        <a:bodyPr/>
        <a:lstStyle/>
        <a:p>
          <a:endParaRPr lang="en-US" sz="2400" b="0"/>
        </a:p>
      </dgm:t>
    </dgm:pt>
    <dgm:pt modelId="{F32BB57D-2D75-4295-92CB-D788BAB51133}">
      <dgm:prSet phldrT="[Text]" custT="1"/>
      <dgm:spPr>
        <a:solidFill>
          <a:srgbClr val="E78181"/>
        </a:solidFill>
      </dgm:spPr>
      <dgm:t>
        <a:bodyPr/>
        <a:lstStyle/>
        <a:p>
          <a:r>
            <a:rPr lang="en-US" sz="2400" b="0" dirty="0"/>
            <a:t>Increased risk of rejection</a:t>
          </a:r>
        </a:p>
      </dgm:t>
    </dgm:pt>
    <dgm:pt modelId="{7A246193-44C7-4D86-B98D-D33E842DB021}" type="parTrans" cxnId="{D5A6D802-ABBD-4100-8FB3-A2E5B53E9DF3}">
      <dgm:prSet custT="1"/>
      <dgm:spPr/>
      <dgm:t>
        <a:bodyPr/>
        <a:lstStyle/>
        <a:p>
          <a:endParaRPr lang="en-US" sz="2400" b="0"/>
        </a:p>
      </dgm:t>
    </dgm:pt>
    <dgm:pt modelId="{2E446B90-FE27-4006-9D14-03C877B9C4D1}" type="sibTrans" cxnId="{D5A6D802-ABBD-4100-8FB3-A2E5B53E9DF3}">
      <dgm:prSet/>
      <dgm:spPr/>
      <dgm:t>
        <a:bodyPr/>
        <a:lstStyle/>
        <a:p>
          <a:endParaRPr lang="en-US" sz="2400" b="0"/>
        </a:p>
      </dgm:t>
    </dgm:pt>
    <dgm:pt modelId="{3BB8F5D7-AA3C-4482-BC00-F4C6F5041BDC}" type="pres">
      <dgm:prSet presAssocID="{531BE4C6-415B-4042-A58A-BA2D58D7895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F1B8A0E-D864-40BA-A558-FECE1B73EFD3}" type="pres">
      <dgm:prSet presAssocID="{C309E737-F618-45E9-AA42-BAC7F5E25CEB}" presName="root1" presStyleCnt="0"/>
      <dgm:spPr/>
    </dgm:pt>
    <dgm:pt modelId="{BBAC7E70-F51B-4A49-B947-EC6EDAD65E55}" type="pres">
      <dgm:prSet presAssocID="{C309E737-F618-45E9-AA42-BAC7F5E25CEB}" presName="LevelOneTextNode" presStyleLbl="node0" presStyleIdx="0" presStyleCnt="1" custScaleY="140464">
        <dgm:presLayoutVars>
          <dgm:chPref val="3"/>
        </dgm:presLayoutVars>
      </dgm:prSet>
      <dgm:spPr/>
    </dgm:pt>
    <dgm:pt modelId="{68357022-00F8-438A-95B4-3A70968B32F2}" type="pres">
      <dgm:prSet presAssocID="{C309E737-F618-45E9-AA42-BAC7F5E25CEB}" presName="level2hierChild" presStyleCnt="0"/>
      <dgm:spPr/>
    </dgm:pt>
    <dgm:pt modelId="{95C44655-0316-4B96-A69C-E4BD09CF4462}" type="pres">
      <dgm:prSet presAssocID="{0EC8965A-BC00-4D7B-9971-71AAF9776AC7}" presName="conn2-1" presStyleLbl="parChTrans1D2" presStyleIdx="0" presStyleCnt="2"/>
      <dgm:spPr/>
    </dgm:pt>
    <dgm:pt modelId="{27067723-9EF8-48FE-A48E-2AAEE0E4CD60}" type="pres">
      <dgm:prSet presAssocID="{0EC8965A-BC00-4D7B-9971-71AAF9776AC7}" presName="connTx" presStyleLbl="parChTrans1D2" presStyleIdx="0" presStyleCnt="2"/>
      <dgm:spPr/>
    </dgm:pt>
    <dgm:pt modelId="{899FDAF2-5C45-4399-88DB-216FC9DC0101}" type="pres">
      <dgm:prSet presAssocID="{3E632B49-5593-4CAD-AE5B-18FE39A85FDA}" presName="root2" presStyleCnt="0"/>
      <dgm:spPr/>
    </dgm:pt>
    <dgm:pt modelId="{CCB99166-2960-43EB-9ACB-C6EFD47A27F0}" type="pres">
      <dgm:prSet presAssocID="{3E632B49-5593-4CAD-AE5B-18FE39A85FDA}" presName="LevelTwoTextNode" presStyleLbl="node2" presStyleIdx="0" presStyleCnt="2">
        <dgm:presLayoutVars>
          <dgm:chPref val="3"/>
        </dgm:presLayoutVars>
      </dgm:prSet>
      <dgm:spPr/>
    </dgm:pt>
    <dgm:pt modelId="{50853560-9022-4A2B-9DA1-830F67FE7DFE}" type="pres">
      <dgm:prSet presAssocID="{3E632B49-5593-4CAD-AE5B-18FE39A85FDA}" presName="level3hierChild" presStyleCnt="0"/>
      <dgm:spPr/>
    </dgm:pt>
    <dgm:pt modelId="{579525B0-48C5-4A58-AE22-7552FE08C371}" type="pres">
      <dgm:prSet presAssocID="{78CAB2A2-EA79-475D-BAB9-070B70C4C947}" presName="conn2-1" presStyleLbl="parChTrans1D3" presStyleIdx="0" presStyleCnt="2"/>
      <dgm:spPr/>
    </dgm:pt>
    <dgm:pt modelId="{4C72079C-0CFA-4F37-AB4C-585CF089163D}" type="pres">
      <dgm:prSet presAssocID="{78CAB2A2-EA79-475D-BAB9-070B70C4C947}" presName="connTx" presStyleLbl="parChTrans1D3" presStyleIdx="0" presStyleCnt="2"/>
      <dgm:spPr/>
    </dgm:pt>
    <dgm:pt modelId="{CA61E4CA-9E50-4835-9257-BBABAF971352}" type="pres">
      <dgm:prSet presAssocID="{0EAEE628-C455-4EE8-B2A9-5F03BDDE4499}" presName="root2" presStyleCnt="0"/>
      <dgm:spPr/>
    </dgm:pt>
    <dgm:pt modelId="{16007220-C8DE-451E-94C8-29C66F7A6BDA}" type="pres">
      <dgm:prSet presAssocID="{0EAEE628-C455-4EE8-B2A9-5F03BDDE4499}" presName="LevelTwoTextNode" presStyleLbl="node3" presStyleIdx="0" presStyleCnt="2">
        <dgm:presLayoutVars>
          <dgm:chPref val="3"/>
        </dgm:presLayoutVars>
      </dgm:prSet>
      <dgm:spPr/>
    </dgm:pt>
    <dgm:pt modelId="{28C7A556-F7A5-4B16-9C2C-25A446A2B09F}" type="pres">
      <dgm:prSet presAssocID="{0EAEE628-C455-4EE8-B2A9-5F03BDDE4499}" presName="level3hierChild" presStyleCnt="0"/>
      <dgm:spPr/>
    </dgm:pt>
    <dgm:pt modelId="{A89651D5-D456-42D2-A6C0-65F3428D83C6}" type="pres">
      <dgm:prSet presAssocID="{ECB6C36C-7F19-4361-A325-81BF639855BE}" presName="conn2-1" presStyleLbl="parChTrans1D2" presStyleIdx="1" presStyleCnt="2"/>
      <dgm:spPr/>
    </dgm:pt>
    <dgm:pt modelId="{9C906EE6-B8E3-40B5-95BF-588AF53B59BB}" type="pres">
      <dgm:prSet presAssocID="{ECB6C36C-7F19-4361-A325-81BF639855BE}" presName="connTx" presStyleLbl="parChTrans1D2" presStyleIdx="1" presStyleCnt="2"/>
      <dgm:spPr/>
    </dgm:pt>
    <dgm:pt modelId="{127EF526-8B39-4083-91DF-FF82D8198BE0}" type="pres">
      <dgm:prSet presAssocID="{B8D9C3F3-CCC1-4C41-B157-76D9DE62199F}" presName="root2" presStyleCnt="0"/>
      <dgm:spPr/>
    </dgm:pt>
    <dgm:pt modelId="{40857E5D-51BB-4D9C-BF9C-8FD8BEA20B70}" type="pres">
      <dgm:prSet presAssocID="{B8D9C3F3-CCC1-4C41-B157-76D9DE62199F}" presName="LevelTwoTextNode" presStyleLbl="node2" presStyleIdx="1" presStyleCnt="2">
        <dgm:presLayoutVars>
          <dgm:chPref val="3"/>
        </dgm:presLayoutVars>
      </dgm:prSet>
      <dgm:spPr/>
    </dgm:pt>
    <dgm:pt modelId="{B7DC7E6B-487D-427B-A9F0-DEAA5B039971}" type="pres">
      <dgm:prSet presAssocID="{B8D9C3F3-CCC1-4C41-B157-76D9DE62199F}" presName="level3hierChild" presStyleCnt="0"/>
      <dgm:spPr/>
    </dgm:pt>
    <dgm:pt modelId="{D5A176B4-C84E-4053-901D-D88FAD1F3BCE}" type="pres">
      <dgm:prSet presAssocID="{7A246193-44C7-4D86-B98D-D33E842DB021}" presName="conn2-1" presStyleLbl="parChTrans1D3" presStyleIdx="1" presStyleCnt="2"/>
      <dgm:spPr/>
    </dgm:pt>
    <dgm:pt modelId="{9FC172ED-0495-4309-973A-5D9BDFF47107}" type="pres">
      <dgm:prSet presAssocID="{7A246193-44C7-4D86-B98D-D33E842DB021}" presName="connTx" presStyleLbl="parChTrans1D3" presStyleIdx="1" presStyleCnt="2"/>
      <dgm:spPr/>
    </dgm:pt>
    <dgm:pt modelId="{0C5C4755-C11D-4967-AEF3-6CBF6A6C53AF}" type="pres">
      <dgm:prSet presAssocID="{F32BB57D-2D75-4295-92CB-D788BAB51133}" presName="root2" presStyleCnt="0"/>
      <dgm:spPr/>
    </dgm:pt>
    <dgm:pt modelId="{A84E80DE-EC2A-4857-9DD6-EBF94FA76705}" type="pres">
      <dgm:prSet presAssocID="{F32BB57D-2D75-4295-92CB-D788BAB51133}" presName="LevelTwoTextNode" presStyleLbl="node3" presStyleIdx="1" presStyleCnt="2">
        <dgm:presLayoutVars>
          <dgm:chPref val="3"/>
        </dgm:presLayoutVars>
      </dgm:prSet>
      <dgm:spPr/>
    </dgm:pt>
    <dgm:pt modelId="{2B773521-6943-4145-B623-103C295F7107}" type="pres">
      <dgm:prSet presAssocID="{F32BB57D-2D75-4295-92CB-D788BAB51133}" presName="level3hierChild" presStyleCnt="0"/>
      <dgm:spPr/>
    </dgm:pt>
  </dgm:ptLst>
  <dgm:cxnLst>
    <dgm:cxn modelId="{D5A6D802-ABBD-4100-8FB3-A2E5B53E9DF3}" srcId="{B8D9C3F3-CCC1-4C41-B157-76D9DE62199F}" destId="{F32BB57D-2D75-4295-92CB-D788BAB51133}" srcOrd="0" destOrd="0" parTransId="{7A246193-44C7-4D86-B98D-D33E842DB021}" sibTransId="{2E446B90-FE27-4006-9D14-03C877B9C4D1}"/>
    <dgm:cxn modelId="{D4EBEA08-C0E7-49CF-822F-E22ECEBF3B6D}" type="presOf" srcId="{7A246193-44C7-4D86-B98D-D33E842DB021}" destId="{D5A176B4-C84E-4053-901D-D88FAD1F3BCE}" srcOrd="0" destOrd="0" presId="urn:microsoft.com/office/officeart/2005/8/layout/hierarchy2"/>
    <dgm:cxn modelId="{E17B7F13-B7C7-469E-BE7F-8DD9B12BA381}" type="presOf" srcId="{531BE4C6-415B-4042-A58A-BA2D58D78959}" destId="{3BB8F5D7-AA3C-4482-BC00-F4C6F5041BDC}" srcOrd="0" destOrd="0" presId="urn:microsoft.com/office/officeart/2005/8/layout/hierarchy2"/>
    <dgm:cxn modelId="{569D6736-A1A3-4EB6-98B6-E3F50582E8E4}" type="presOf" srcId="{0EAEE628-C455-4EE8-B2A9-5F03BDDE4499}" destId="{16007220-C8DE-451E-94C8-29C66F7A6BDA}" srcOrd="0" destOrd="0" presId="urn:microsoft.com/office/officeart/2005/8/layout/hierarchy2"/>
    <dgm:cxn modelId="{72046347-AC34-42BA-9066-709791FFAB54}" type="presOf" srcId="{0EC8965A-BC00-4D7B-9971-71AAF9776AC7}" destId="{27067723-9EF8-48FE-A48E-2AAEE0E4CD60}" srcOrd="1" destOrd="0" presId="urn:microsoft.com/office/officeart/2005/8/layout/hierarchy2"/>
    <dgm:cxn modelId="{8224C372-5CA3-46AD-89FD-B295ABD4B8C2}" type="presOf" srcId="{F32BB57D-2D75-4295-92CB-D788BAB51133}" destId="{A84E80DE-EC2A-4857-9DD6-EBF94FA76705}" srcOrd="0" destOrd="0" presId="urn:microsoft.com/office/officeart/2005/8/layout/hierarchy2"/>
    <dgm:cxn modelId="{DF69BB80-DE55-4465-885F-BF4597422F94}" type="presOf" srcId="{0EC8965A-BC00-4D7B-9971-71AAF9776AC7}" destId="{95C44655-0316-4B96-A69C-E4BD09CF4462}" srcOrd="0" destOrd="0" presId="urn:microsoft.com/office/officeart/2005/8/layout/hierarchy2"/>
    <dgm:cxn modelId="{7AB1229A-F083-4D96-A17B-5A1A3A91F07E}" type="presOf" srcId="{3E632B49-5593-4CAD-AE5B-18FE39A85FDA}" destId="{CCB99166-2960-43EB-9ACB-C6EFD47A27F0}" srcOrd="0" destOrd="0" presId="urn:microsoft.com/office/officeart/2005/8/layout/hierarchy2"/>
    <dgm:cxn modelId="{8400F09D-1506-4104-9211-F406E26BBF06}" srcId="{531BE4C6-415B-4042-A58A-BA2D58D78959}" destId="{C309E737-F618-45E9-AA42-BAC7F5E25CEB}" srcOrd="0" destOrd="0" parTransId="{724070F9-B321-478F-993E-92FD47015748}" sibTransId="{7BBE0697-108D-4781-A605-FAEE8904193E}"/>
    <dgm:cxn modelId="{3833B9A5-94CC-4460-A285-2B2C68E6B2EE}" type="presOf" srcId="{B8D9C3F3-CCC1-4C41-B157-76D9DE62199F}" destId="{40857E5D-51BB-4D9C-BF9C-8FD8BEA20B70}" srcOrd="0" destOrd="0" presId="urn:microsoft.com/office/officeart/2005/8/layout/hierarchy2"/>
    <dgm:cxn modelId="{3D7079B2-6EEB-4010-BE3B-06E7E6D86E6F}" type="presOf" srcId="{C309E737-F618-45E9-AA42-BAC7F5E25CEB}" destId="{BBAC7E70-F51B-4A49-B947-EC6EDAD65E55}" srcOrd="0" destOrd="0" presId="urn:microsoft.com/office/officeart/2005/8/layout/hierarchy2"/>
    <dgm:cxn modelId="{944DA7BD-930F-417B-BE78-0B969FA2193B}" type="presOf" srcId="{78CAB2A2-EA79-475D-BAB9-070B70C4C947}" destId="{579525B0-48C5-4A58-AE22-7552FE08C371}" srcOrd="0" destOrd="0" presId="urn:microsoft.com/office/officeart/2005/8/layout/hierarchy2"/>
    <dgm:cxn modelId="{8CF684C0-E72C-45E9-8ED0-BDDC789FF1CC}" type="presOf" srcId="{ECB6C36C-7F19-4361-A325-81BF639855BE}" destId="{9C906EE6-B8E3-40B5-95BF-588AF53B59BB}" srcOrd="1" destOrd="0" presId="urn:microsoft.com/office/officeart/2005/8/layout/hierarchy2"/>
    <dgm:cxn modelId="{4CBFBDD8-CE05-421C-BA97-18959FA96E0B}" srcId="{C309E737-F618-45E9-AA42-BAC7F5E25CEB}" destId="{B8D9C3F3-CCC1-4C41-B157-76D9DE62199F}" srcOrd="1" destOrd="0" parTransId="{ECB6C36C-7F19-4361-A325-81BF639855BE}" sibTransId="{BAF5747F-65C4-48C7-954B-678E9B572409}"/>
    <dgm:cxn modelId="{D1587ADC-D784-4698-ACE0-5D8F379D0E6A}" type="presOf" srcId="{78CAB2A2-EA79-475D-BAB9-070B70C4C947}" destId="{4C72079C-0CFA-4F37-AB4C-585CF089163D}" srcOrd="1" destOrd="0" presId="urn:microsoft.com/office/officeart/2005/8/layout/hierarchy2"/>
    <dgm:cxn modelId="{96B081DF-E73E-492E-977D-C3C0F10ABB0F}" type="presOf" srcId="{7A246193-44C7-4D86-B98D-D33E842DB021}" destId="{9FC172ED-0495-4309-973A-5D9BDFF47107}" srcOrd="1" destOrd="0" presId="urn:microsoft.com/office/officeart/2005/8/layout/hierarchy2"/>
    <dgm:cxn modelId="{0BFF23E7-1683-484C-8D20-B320204AF2A7}" srcId="{C309E737-F618-45E9-AA42-BAC7F5E25CEB}" destId="{3E632B49-5593-4CAD-AE5B-18FE39A85FDA}" srcOrd="0" destOrd="0" parTransId="{0EC8965A-BC00-4D7B-9971-71AAF9776AC7}" sibTransId="{160C4E5C-6EA5-42B9-B7E4-6BC59B64B442}"/>
    <dgm:cxn modelId="{A453FEE7-69AC-4B30-A428-527C8B5BEA3B}" srcId="{3E632B49-5593-4CAD-AE5B-18FE39A85FDA}" destId="{0EAEE628-C455-4EE8-B2A9-5F03BDDE4499}" srcOrd="0" destOrd="0" parTransId="{78CAB2A2-EA79-475D-BAB9-070B70C4C947}" sibTransId="{BFBF97D0-3822-4CAF-B756-82F6F8CBA24E}"/>
    <dgm:cxn modelId="{4DA9D0EE-AD7F-4CDF-BA24-40C88FD6495F}" type="presOf" srcId="{ECB6C36C-7F19-4361-A325-81BF639855BE}" destId="{A89651D5-D456-42D2-A6C0-65F3428D83C6}" srcOrd="0" destOrd="0" presId="urn:microsoft.com/office/officeart/2005/8/layout/hierarchy2"/>
    <dgm:cxn modelId="{50945F44-126D-417A-94F1-5C8EC19C0BA1}" type="presParOf" srcId="{3BB8F5D7-AA3C-4482-BC00-F4C6F5041BDC}" destId="{FF1B8A0E-D864-40BA-A558-FECE1B73EFD3}" srcOrd="0" destOrd="0" presId="urn:microsoft.com/office/officeart/2005/8/layout/hierarchy2"/>
    <dgm:cxn modelId="{E4EE88AE-6C70-43C6-82FE-2EAD87B94436}" type="presParOf" srcId="{FF1B8A0E-D864-40BA-A558-FECE1B73EFD3}" destId="{BBAC7E70-F51B-4A49-B947-EC6EDAD65E55}" srcOrd="0" destOrd="0" presId="urn:microsoft.com/office/officeart/2005/8/layout/hierarchy2"/>
    <dgm:cxn modelId="{BF9BEA49-72B2-45D0-85F2-95CE9B0FB7A4}" type="presParOf" srcId="{FF1B8A0E-D864-40BA-A558-FECE1B73EFD3}" destId="{68357022-00F8-438A-95B4-3A70968B32F2}" srcOrd="1" destOrd="0" presId="urn:microsoft.com/office/officeart/2005/8/layout/hierarchy2"/>
    <dgm:cxn modelId="{0BFD0560-C1B0-40AD-AF4F-3229146A395C}" type="presParOf" srcId="{68357022-00F8-438A-95B4-3A70968B32F2}" destId="{95C44655-0316-4B96-A69C-E4BD09CF4462}" srcOrd="0" destOrd="0" presId="urn:microsoft.com/office/officeart/2005/8/layout/hierarchy2"/>
    <dgm:cxn modelId="{AED53C87-ED76-45FC-B3EA-F968EA4A81EA}" type="presParOf" srcId="{95C44655-0316-4B96-A69C-E4BD09CF4462}" destId="{27067723-9EF8-48FE-A48E-2AAEE0E4CD60}" srcOrd="0" destOrd="0" presId="urn:microsoft.com/office/officeart/2005/8/layout/hierarchy2"/>
    <dgm:cxn modelId="{266BAC7B-7054-4588-8D95-7481115AAB9A}" type="presParOf" srcId="{68357022-00F8-438A-95B4-3A70968B32F2}" destId="{899FDAF2-5C45-4399-88DB-216FC9DC0101}" srcOrd="1" destOrd="0" presId="urn:microsoft.com/office/officeart/2005/8/layout/hierarchy2"/>
    <dgm:cxn modelId="{1E0C38EE-16A9-4CF4-9C04-F2063FBFDE2E}" type="presParOf" srcId="{899FDAF2-5C45-4399-88DB-216FC9DC0101}" destId="{CCB99166-2960-43EB-9ACB-C6EFD47A27F0}" srcOrd="0" destOrd="0" presId="urn:microsoft.com/office/officeart/2005/8/layout/hierarchy2"/>
    <dgm:cxn modelId="{3CF728C1-E34F-408C-9315-8676DF3129D1}" type="presParOf" srcId="{899FDAF2-5C45-4399-88DB-216FC9DC0101}" destId="{50853560-9022-4A2B-9DA1-830F67FE7DFE}" srcOrd="1" destOrd="0" presId="urn:microsoft.com/office/officeart/2005/8/layout/hierarchy2"/>
    <dgm:cxn modelId="{9CBD8AA3-D1D2-4E28-BBC9-4CD890FA940E}" type="presParOf" srcId="{50853560-9022-4A2B-9DA1-830F67FE7DFE}" destId="{579525B0-48C5-4A58-AE22-7552FE08C371}" srcOrd="0" destOrd="0" presId="urn:microsoft.com/office/officeart/2005/8/layout/hierarchy2"/>
    <dgm:cxn modelId="{37ABE91A-D929-49C7-9912-F08AC5A6BA25}" type="presParOf" srcId="{579525B0-48C5-4A58-AE22-7552FE08C371}" destId="{4C72079C-0CFA-4F37-AB4C-585CF089163D}" srcOrd="0" destOrd="0" presId="urn:microsoft.com/office/officeart/2005/8/layout/hierarchy2"/>
    <dgm:cxn modelId="{5852A60F-351F-40AE-AF62-30799351E207}" type="presParOf" srcId="{50853560-9022-4A2B-9DA1-830F67FE7DFE}" destId="{CA61E4CA-9E50-4835-9257-BBABAF971352}" srcOrd="1" destOrd="0" presId="urn:microsoft.com/office/officeart/2005/8/layout/hierarchy2"/>
    <dgm:cxn modelId="{C3E5AD3C-5504-4C04-B508-3B6514EB3C7E}" type="presParOf" srcId="{CA61E4CA-9E50-4835-9257-BBABAF971352}" destId="{16007220-C8DE-451E-94C8-29C66F7A6BDA}" srcOrd="0" destOrd="0" presId="urn:microsoft.com/office/officeart/2005/8/layout/hierarchy2"/>
    <dgm:cxn modelId="{DFC566C6-E56C-40BF-AEBE-04C8E7FA60A9}" type="presParOf" srcId="{CA61E4CA-9E50-4835-9257-BBABAF971352}" destId="{28C7A556-F7A5-4B16-9C2C-25A446A2B09F}" srcOrd="1" destOrd="0" presId="urn:microsoft.com/office/officeart/2005/8/layout/hierarchy2"/>
    <dgm:cxn modelId="{DFAD6C16-2EF9-4B81-81B2-0E73098AE8C9}" type="presParOf" srcId="{68357022-00F8-438A-95B4-3A70968B32F2}" destId="{A89651D5-D456-42D2-A6C0-65F3428D83C6}" srcOrd="2" destOrd="0" presId="urn:microsoft.com/office/officeart/2005/8/layout/hierarchy2"/>
    <dgm:cxn modelId="{1710A5B7-1F2D-43B8-B9CE-EDA5F3E6CFDB}" type="presParOf" srcId="{A89651D5-D456-42D2-A6C0-65F3428D83C6}" destId="{9C906EE6-B8E3-40B5-95BF-588AF53B59BB}" srcOrd="0" destOrd="0" presId="urn:microsoft.com/office/officeart/2005/8/layout/hierarchy2"/>
    <dgm:cxn modelId="{097BCC73-A769-4628-9193-1A4C40C3F124}" type="presParOf" srcId="{68357022-00F8-438A-95B4-3A70968B32F2}" destId="{127EF526-8B39-4083-91DF-FF82D8198BE0}" srcOrd="3" destOrd="0" presId="urn:microsoft.com/office/officeart/2005/8/layout/hierarchy2"/>
    <dgm:cxn modelId="{E269C49A-19CF-4B8D-85AC-7ADE65E5C8C1}" type="presParOf" srcId="{127EF526-8B39-4083-91DF-FF82D8198BE0}" destId="{40857E5D-51BB-4D9C-BF9C-8FD8BEA20B70}" srcOrd="0" destOrd="0" presId="urn:microsoft.com/office/officeart/2005/8/layout/hierarchy2"/>
    <dgm:cxn modelId="{9FE8B4AE-133E-436C-8BC3-4BEA60BCB947}" type="presParOf" srcId="{127EF526-8B39-4083-91DF-FF82D8198BE0}" destId="{B7DC7E6B-487D-427B-A9F0-DEAA5B039971}" srcOrd="1" destOrd="0" presId="urn:microsoft.com/office/officeart/2005/8/layout/hierarchy2"/>
    <dgm:cxn modelId="{38158E45-7384-4F63-9A00-9909045F04F8}" type="presParOf" srcId="{B7DC7E6B-487D-427B-A9F0-DEAA5B039971}" destId="{D5A176B4-C84E-4053-901D-D88FAD1F3BCE}" srcOrd="0" destOrd="0" presId="urn:microsoft.com/office/officeart/2005/8/layout/hierarchy2"/>
    <dgm:cxn modelId="{49A91B73-1B87-408A-8E05-DAA5FD077073}" type="presParOf" srcId="{D5A176B4-C84E-4053-901D-D88FAD1F3BCE}" destId="{9FC172ED-0495-4309-973A-5D9BDFF47107}" srcOrd="0" destOrd="0" presId="urn:microsoft.com/office/officeart/2005/8/layout/hierarchy2"/>
    <dgm:cxn modelId="{8D33E63F-C836-438F-8547-EA4EED030B7C}" type="presParOf" srcId="{B7DC7E6B-487D-427B-A9F0-DEAA5B039971}" destId="{0C5C4755-C11D-4967-AEF3-6CBF6A6C53AF}" srcOrd="1" destOrd="0" presId="urn:microsoft.com/office/officeart/2005/8/layout/hierarchy2"/>
    <dgm:cxn modelId="{78A468A7-441D-44BB-B727-F13CB7BD53F6}" type="presParOf" srcId="{0C5C4755-C11D-4967-AEF3-6CBF6A6C53AF}" destId="{A84E80DE-EC2A-4857-9DD6-EBF94FA76705}" srcOrd="0" destOrd="0" presId="urn:microsoft.com/office/officeart/2005/8/layout/hierarchy2"/>
    <dgm:cxn modelId="{99179E27-33EF-4A19-B159-9FC06E8E8E30}" type="presParOf" srcId="{0C5C4755-C11D-4967-AEF3-6CBF6A6C53AF}" destId="{2B773521-6943-4145-B623-103C295F71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1BE4C6-415B-4042-A58A-BA2D58D78959}" type="doc">
      <dgm:prSet loTypeId="urn:microsoft.com/office/officeart/2005/8/layout/hierarchy2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E632B49-5593-4CAD-AE5B-18FE39A85FDA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000" dirty="0"/>
            <a:t>Surgical biopsy</a:t>
          </a:r>
        </a:p>
      </dgm:t>
    </dgm:pt>
    <dgm:pt modelId="{0EC8965A-BC00-4D7B-9971-71AAF9776AC7}" type="parTrans" cxnId="{0BFF23E7-1683-484C-8D20-B320204AF2A7}">
      <dgm:prSet custT="1"/>
      <dgm:spPr>
        <a:ln w="9525">
          <a:solidFill>
            <a:schemeClr val="tx1">
              <a:lumMod val="50000"/>
              <a:lumOff val="50000"/>
            </a:schemeClr>
          </a:solidFill>
          <a:headEnd type="none" w="med" len="med"/>
          <a:tailEnd type="none" w="med" len="med"/>
        </a:ln>
      </dgm:spPr>
      <dgm:t>
        <a:bodyPr/>
        <a:lstStyle/>
        <a:p>
          <a:endParaRPr lang="en-US" sz="2000"/>
        </a:p>
      </dgm:t>
    </dgm:pt>
    <dgm:pt modelId="{160C4E5C-6EA5-42B9-B7E4-6BC59B64B442}" type="sibTrans" cxnId="{0BFF23E7-1683-484C-8D20-B320204AF2A7}">
      <dgm:prSet/>
      <dgm:spPr/>
      <dgm:t>
        <a:bodyPr/>
        <a:lstStyle/>
        <a:p>
          <a:endParaRPr lang="en-US" sz="2000"/>
        </a:p>
      </dgm:t>
    </dgm:pt>
    <dgm:pt modelId="{B8D9C3F3-CCC1-4C41-B157-76D9DE62199F}">
      <dgm:prSet phldrT="[Text]" custT="1"/>
      <dgm:spPr/>
      <dgm:t>
        <a:bodyPr/>
        <a:lstStyle/>
        <a:p>
          <a:r>
            <a:rPr lang="en-US" sz="2000" dirty="0"/>
            <a:t>Baseline treatment</a:t>
          </a:r>
        </a:p>
      </dgm:t>
    </dgm:pt>
    <dgm:pt modelId="{ECB6C36C-7F19-4361-A325-81BF639855BE}" type="parTrans" cxnId="{4CBFBDD8-CE05-421C-BA97-18959FA96E0B}">
      <dgm:prSet custT="1"/>
      <dgm:spPr>
        <a:ln w="9525">
          <a:solidFill>
            <a:schemeClr val="tx1">
              <a:lumMod val="50000"/>
              <a:lumOff val="50000"/>
            </a:schemeClr>
          </a:solidFill>
          <a:headEnd type="none" w="med" len="med"/>
          <a:tailEnd type="none" w="med" len="med"/>
        </a:ln>
      </dgm:spPr>
      <dgm:t>
        <a:bodyPr/>
        <a:lstStyle/>
        <a:p>
          <a:endParaRPr lang="en-US" sz="2000"/>
        </a:p>
      </dgm:t>
    </dgm:pt>
    <dgm:pt modelId="{BAF5747F-65C4-48C7-954B-678E9B572409}" type="sibTrans" cxnId="{4CBFBDD8-CE05-421C-BA97-18959FA96E0B}">
      <dgm:prSet/>
      <dgm:spPr/>
      <dgm:t>
        <a:bodyPr/>
        <a:lstStyle/>
        <a:p>
          <a:endParaRPr lang="en-US" sz="2000"/>
        </a:p>
      </dgm:t>
    </dgm:pt>
    <dgm:pt modelId="{0D8F10ED-F979-43DF-9655-F488FFC7FFA4}">
      <dgm:prSet phldrT="[Text]" custT="1"/>
      <dgm:spPr/>
      <dgm:t>
        <a:bodyPr/>
        <a:lstStyle/>
        <a:p>
          <a:r>
            <a:rPr lang="en-US" sz="2000" dirty="0"/>
            <a:t>Month 1-2?</a:t>
          </a:r>
        </a:p>
      </dgm:t>
    </dgm:pt>
    <dgm:pt modelId="{353C7B15-AEE7-497B-9438-421417E59C1D}" type="parTrans" cxnId="{228960E6-6E6C-4EE7-BA94-5F8C6B03C9CD}">
      <dgm:prSet/>
      <dgm:spPr/>
      <dgm:t>
        <a:bodyPr/>
        <a:lstStyle/>
        <a:p>
          <a:endParaRPr lang="en-US" sz="2000"/>
        </a:p>
      </dgm:t>
    </dgm:pt>
    <dgm:pt modelId="{B4E25284-8E24-49D7-AA00-0FB5852748F9}" type="sibTrans" cxnId="{228960E6-6E6C-4EE7-BA94-5F8C6B03C9CD}">
      <dgm:prSet/>
      <dgm:spPr/>
      <dgm:t>
        <a:bodyPr/>
        <a:lstStyle/>
        <a:p>
          <a:endParaRPr lang="en-US" sz="2000"/>
        </a:p>
      </dgm:t>
    </dgm:pt>
    <dgm:pt modelId="{91D53AE2-9735-4E79-8AFE-EF63CF3C550E}">
      <dgm:prSet phldrT="[Text]" custT="1"/>
      <dgm:spPr/>
      <dgm:t>
        <a:bodyPr/>
        <a:lstStyle/>
        <a:p>
          <a:r>
            <a:rPr lang="en-US" sz="2000" dirty="0"/>
            <a:t>Liquid biopsy positive?</a:t>
          </a:r>
        </a:p>
      </dgm:t>
    </dgm:pt>
    <dgm:pt modelId="{A381C4D2-B853-4E42-A275-9AD8AB52DA7C}" type="parTrans" cxnId="{C138E009-90A2-41BA-975A-0FE06F6F9E78}">
      <dgm:prSet custT="1"/>
      <dgm:spPr>
        <a:ln w="9525">
          <a:solidFill>
            <a:schemeClr val="tx1">
              <a:lumMod val="50000"/>
              <a:lumOff val="50000"/>
            </a:schemeClr>
          </a:solidFill>
          <a:headEnd type="none" w="med" len="med"/>
          <a:tailEnd type="none" w="med" len="med"/>
        </a:ln>
      </dgm:spPr>
      <dgm:t>
        <a:bodyPr/>
        <a:lstStyle/>
        <a:p>
          <a:endParaRPr lang="en-US" sz="2000"/>
        </a:p>
      </dgm:t>
    </dgm:pt>
    <dgm:pt modelId="{470F6442-2057-4387-8091-B6A2E6FDBF89}" type="sibTrans" cxnId="{C138E009-90A2-41BA-975A-0FE06F6F9E78}">
      <dgm:prSet/>
      <dgm:spPr/>
      <dgm:t>
        <a:bodyPr/>
        <a:lstStyle/>
        <a:p>
          <a:endParaRPr lang="en-US" sz="2000"/>
        </a:p>
      </dgm:t>
    </dgm:pt>
    <dgm:pt modelId="{0B2DAD85-8167-433E-BDD3-4373A08449F0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000" dirty="0"/>
            <a:t>Surgical biopsy</a:t>
          </a:r>
        </a:p>
      </dgm:t>
    </dgm:pt>
    <dgm:pt modelId="{058B110A-E862-43BA-947B-00DC0CEC3CC6}" type="parTrans" cxnId="{37A6BFD5-853A-41E0-8039-AF0BCCC9B039}">
      <dgm:prSet custT="1"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sz="800"/>
        </a:p>
      </dgm:t>
    </dgm:pt>
    <dgm:pt modelId="{3032924E-EE91-450C-8DAB-DD3E9EAB1B6B}" type="sibTrans" cxnId="{37A6BFD5-853A-41E0-8039-AF0BCCC9B039}">
      <dgm:prSet/>
      <dgm:spPr/>
      <dgm:t>
        <a:bodyPr/>
        <a:lstStyle/>
        <a:p>
          <a:endParaRPr lang="en-US" sz="2800"/>
        </a:p>
      </dgm:t>
    </dgm:pt>
    <dgm:pt modelId="{3BB8F5D7-AA3C-4482-BC00-F4C6F5041BDC}" type="pres">
      <dgm:prSet presAssocID="{531BE4C6-415B-4042-A58A-BA2D58D7895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F24EE01-AD72-41F7-89CE-1F917A00E3CF}" type="pres">
      <dgm:prSet presAssocID="{0D8F10ED-F979-43DF-9655-F488FFC7FFA4}" presName="root1" presStyleCnt="0"/>
      <dgm:spPr/>
    </dgm:pt>
    <dgm:pt modelId="{521F0FD3-17E9-4F96-B54E-B6F10988EF13}" type="pres">
      <dgm:prSet presAssocID="{0D8F10ED-F979-43DF-9655-F488FFC7FFA4}" presName="LevelOneTextNode" presStyleLbl="node0" presStyleIdx="0" presStyleCnt="1">
        <dgm:presLayoutVars>
          <dgm:chPref val="3"/>
        </dgm:presLayoutVars>
      </dgm:prSet>
      <dgm:spPr/>
    </dgm:pt>
    <dgm:pt modelId="{F7FD4FBD-B586-4A93-856B-7C5C07CFFB3F}" type="pres">
      <dgm:prSet presAssocID="{0D8F10ED-F979-43DF-9655-F488FFC7FFA4}" presName="level2hierChild" presStyleCnt="0"/>
      <dgm:spPr/>
    </dgm:pt>
    <dgm:pt modelId="{ED8053F4-E558-46EE-9567-1853B62F52EB}" type="pres">
      <dgm:prSet presAssocID="{058B110A-E862-43BA-947B-00DC0CEC3CC6}" presName="conn2-1" presStyleLbl="parChTrans1D2" presStyleIdx="0" presStyleCnt="2"/>
      <dgm:spPr/>
    </dgm:pt>
    <dgm:pt modelId="{9F13B327-1003-4B34-B48C-9DC6BCF89EEC}" type="pres">
      <dgm:prSet presAssocID="{058B110A-E862-43BA-947B-00DC0CEC3CC6}" presName="connTx" presStyleLbl="parChTrans1D2" presStyleIdx="0" presStyleCnt="2"/>
      <dgm:spPr/>
    </dgm:pt>
    <dgm:pt modelId="{6D8DDF03-989D-4897-9879-3AAB67DD4868}" type="pres">
      <dgm:prSet presAssocID="{0B2DAD85-8167-433E-BDD3-4373A08449F0}" presName="root2" presStyleCnt="0"/>
      <dgm:spPr/>
    </dgm:pt>
    <dgm:pt modelId="{1069A812-76DC-42FE-9DE6-B63AD24715C5}" type="pres">
      <dgm:prSet presAssocID="{0B2DAD85-8167-433E-BDD3-4373A08449F0}" presName="LevelTwoTextNode" presStyleLbl="node2" presStyleIdx="0" presStyleCnt="2">
        <dgm:presLayoutVars>
          <dgm:chPref val="3"/>
        </dgm:presLayoutVars>
      </dgm:prSet>
      <dgm:spPr/>
    </dgm:pt>
    <dgm:pt modelId="{B12F4FCB-2482-4811-B52D-37165470144D}" type="pres">
      <dgm:prSet presAssocID="{0B2DAD85-8167-433E-BDD3-4373A08449F0}" presName="level3hierChild" presStyleCnt="0"/>
      <dgm:spPr/>
    </dgm:pt>
    <dgm:pt modelId="{9A2ED818-8DC0-45BF-8AC5-B3F3B8E0130C}" type="pres">
      <dgm:prSet presAssocID="{A381C4D2-B853-4E42-A275-9AD8AB52DA7C}" presName="conn2-1" presStyleLbl="parChTrans1D2" presStyleIdx="1" presStyleCnt="2"/>
      <dgm:spPr/>
    </dgm:pt>
    <dgm:pt modelId="{65B5AE31-6861-47FB-9F28-5CB1B771746A}" type="pres">
      <dgm:prSet presAssocID="{A381C4D2-B853-4E42-A275-9AD8AB52DA7C}" presName="connTx" presStyleLbl="parChTrans1D2" presStyleIdx="1" presStyleCnt="2"/>
      <dgm:spPr/>
    </dgm:pt>
    <dgm:pt modelId="{3000790C-61CE-4B18-AC88-19C6FDC6C2A0}" type="pres">
      <dgm:prSet presAssocID="{91D53AE2-9735-4E79-8AFE-EF63CF3C550E}" presName="root2" presStyleCnt="0"/>
      <dgm:spPr/>
    </dgm:pt>
    <dgm:pt modelId="{E0FA8DC5-5707-44F3-B129-C3FC68989361}" type="pres">
      <dgm:prSet presAssocID="{91D53AE2-9735-4E79-8AFE-EF63CF3C550E}" presName="LevelTwoTextNode" presStyleLbl="node2" presStyleIdx="1" presStyleCnt="2">
        <dgm:presLayoutVars>
          <dgm:chPref val="3"/>
        </dgm:presLayoutVars>
      </dgm:prSet>
      <dgm:spPr/>
    </dgm:pt>
    <dgm:pt modelId="{09E0FE33-597A-4C19-9D1C-2FB2C2F0F26C}" type="pres">
      <dgm:prSet presAssocID="{91D53AE2-9735-4E79-8AFE-EF63CF3C550E}" presName="level3hierChild" presStyleCnt="0"/>
      <dgm:spPr/>
    </dgm:pt>
    <dgm:pt modelId="{95C44655-0316-4B96-A69C-E4BD09CF4462}" type="pres">
      <dgm:prSet presAssocID="{0EC8965A-BC00-4D7B-9971-71AAF9776AC7}" presName="conn2-1" presStyleLbl="parChTrans1D3" presStyleIdx="0" presStyleCnt="2"/>
      <dgm:spPr/>
    </dgm:pt>
    <dgm:pt modelId="{27067723-9EF8-48FE-A48E-2AAEE0E4CD60}" type="pres">
      <dgm:prSet presAssocID="{0EC8965A-BC00-4D7B-9971-71AAF9776AC7}" presName="connTx" presStyleLbl="parChTrans1D3" presStyleIdx="0" presStyleCnt="2"/>
      <dgm:spPr/>
    </dgm:pt>
    <dgm:pt modelId="{899FDAF2-5C45-4399-88DB-216FC9DC0101}" type="pres">
      <dgm:prSet presAssocID="{3E632B49-5593-4CAD-AE5B-18FE39A85FDA}" presName="root2" presStyleCnt="0"/>
      <dgm:spPr/>
    </dgm:pt>
    <dgm:pt modelId="{CCB99166-2960-43EB-9ACB-C6EFD47A27F0}" type="pres">
      <dgm:prSet presAssocID="{3E632B49-5593-4CAD-AE5B-18FE39A85FDA}" presName="LevelTwoTextNode" presStyleLbl="node3" presStyleIdx="0" presStyleCnt="2">
        <dgm:presLayoutVars>
          <dgm:chPref val="3"/>
        </dgm:presLayoutVars>
      </dgm:prSet>
      <dgm:spPr/>
    </dgm:pt>
    <dgm:pt modelId="{50853560-9022-4A2B-9DA1-830F67FE7DFE}" type="pres">
      <dgm:prSet presAssocID="{3E632B49-5593-4CAD-AE5B-18FE39A85FDA}" presName="level3hierChild" presStyleCnt="0"/>
      <dgm:spPr/>
    </dgm:pt>
    <dgm:pt modelId="{A89651D5-D456-42D2-A6C0-65F3428D83C6}" type="pres">
      <dgm:prSet presAssocID="{ECB6C36C-7F19-4361-A325-81BF639855BE}" presName="conn2-1" presStyleLbl="parChTrans1D3" presStyleIdx="1" presStyleCnt="2"/>
      <dgm:spPr/>
    </dgm:pt>
    <dgm:pt modelId="{9C906EE6-B8E3-40B5-95BF-588AF53B59BB}" type="pres">
      <dgm:prSet presAssocID="{ECB6C36C-7F19-4361-A325-81BF639855BE}" presName="connTx" presStyleLbl="parChTrans1D3" presStyleIdx="1" presStyleCnt="2"/>
      <dgm:spPr/>
    </dgm:pt>
    <dgm:pt modelId="{127EF526-8B39-4083-91DF-FF82D8198BE0}" type="pres">
      <dgm:prSet presAssocID="{B8D9C3F3-CCC1-4C41-B157-76D9DE62199F}" presName="root2" presStyleCnt="0"/>
      <dgm:spPr/>
    </dgm:pt>
    <dgm:pt modelId="{40857E5D-51BB-4D9C-BF9C-8FD8BEA20B70}" type="pres">
      <dgm:prSet presAssocID="{B8D9C3F3-CCC1-4C41-B157-76D9DE62199F}" presName="LevelTwoTextNode" presStyleLbl="node3" presStyleIdx="1" presStyleCnt="2">
        <dgm:presLayoutVars>
          <dgm:chPref val="3"/>
        </dgm:presLayoutVars>
      </dgm:prSet>
      <dgm:spPr/>
    </dgm:pt>
    <dgm:pt modelId="{B7DC7E6B-487D-427B-A9F0-DEAA5B039971}" type="pres">
      <dgm:prSet presAssocID="{B8D9C3F3-CCC1-4C41-B157-76D9DE62199F}" presName="level3hierChild" presStyleCnt="0"/>
      <dgm:spPr/>
    </dgm:pt>
  </dgm:ptLst>
  <dgm:cxnLst>
    <dgm:cxn modelId="{C138E009-90A2-41BA-975A-0FE06F6F9E78}" srcId="{0D8F10ED-F979-43DF-9655-F488FFC7FFA4}" destId="{91D53AE2-9735-4E79-8AFE-EF63CF3C550E}" srcOrd="1" destOrd="0" parTransId="{A381C4D2-B853-4E42-A275-9AD8AB52DA7C}" sibTransId="{470F6442-2057-4387-8091-B6A2E6FDBF89}"/>
    <dgm:cxn modelId="{E17B7F13-B7C7-469E-BE7F-8DD9B12BA381}" type="presOf" srcId="{531BE4C6-415B-4042-A58A-BA2D58D78959}" destId="{3BB8F5D7-AA3C-4482-BC00-F4C6F5041BDC}" srcOrd="0" destOrd="0" presId="urn:microsoft.com/office/officeart/2005/8/layout/hierarchy2"/>
    <dgm:cxn modelId="{0CC5AE19-071D-4E7F-83B1-53648525DB29}" type="presOf" srcId="{91D53AE2-9735-4E79-8AFE-EF63CF3C550E}" destId="{E0FA8DC5-5707-44F3-B129-C3FC68989361}" srcOrd="0" destOrd="0" presId="urn:microsoft.com/office/officeart/2005/8/layout/hierarchy2"/>
    <dgm:cxn modelId="{5EA39952-D19B-4550-B142-BE377E791E2D}" type="presOf" srcId="{0B2DAD85-8167-433E-BDD3-4373A08449F0}" destId="{1069A812-76DC-42FE-9DE6-B63AD24715C5}" srcOrd="0" destOrd="0" presId="urn:microsoft.com/office/officeart/2005/8/layout/hierarchy2"/>
    <dgm:cxn modelId="{0E306F7D-2E37-4F9A-AF95-4583E5165E5E}" type="presOf" srcId="{0EC8965A-BC00-4D7B-9971-71AAF9776AC7}" destId="{95C44655-0316-4B96-A69C-E4BD09CF4462}" srcOrd="0" destOrd="0" presId="urn:microsoft.com/office/officeart/2005/8/layout/hierarchy2"/>
    <dgm:cxn modelId="{9492DF9E-333F-45A6-B6F3-2DC9F4F2FF6D}" type="presOf" srcId="{ECB6C36C-7F19-4361-A325-81BF639855BE}" destId="{A89651D5-D456-42D2-A6C0-65F3428D83C6}" srcOrd="0" destOrd="0" presId="urn:microsoft.com/office/officeart/2005/8/layout/hierarchy2"/>
    <dgm:cxn modelId="{9223E9A8-2F38-48A2-82F9-BD5F99C93CA9}" type="presOf" srcId="{058B110A-E862-43BA-947B-00DC0CEC3CC6}" destId="{9F13B327-1003-4B34-B48C-9DC6BCF89EEC}" srcOrd="1" destOrd="0" presId="urn:microsoft.com/office/officeart/2005/8/layout/hierarchy2"/>
    <dgm:cxn modelId="{743276B0-B222-4B20-A0E7-9976DDA7E31F}" type="presOf" srcId="{058B110A-E862-43BA-947B-00DC0CEC3CC6}" destId="{ED8053F4-E558-46EE-9567-1853B62F52EB}" srcOrd="0" destOrd="0" presId="urn:microsoft.com/office/officeart/2005/8/layout/hierarchy2"/>
    <dgm:cxn modelId="{6B1ACDB7-0045-4F39-8BD3-0CBCF8BAFFB0}" type="presOf" srcId="{B8D9C3F3-CCC1-4C41-B157-76D9DE62199F}" destId="{40857E5D-51BB-4D9C-BF9C-8FD8BEA20B70}" srcOrd="0" destOrd="0" presId="urn:microsoft.com/office/officeart/2005/8/layout/hierarchy2"/>
    <dgm:cxn modelId="{9AC653C6-A125-4861-A15A-0E260A55D60C}" type="presOf" srcId="{0D8F10ED-F979-43DF-9655-F488FFC7FFA4}" destId="{521F0FD3-17E9-4F96-B54E-B6F10988EF13}" srcOrd="0" destOrd="0" presId="urn:microsoft.com/office/officeart/2005/8/layout/hierarchy2"/>
    <dgm:cxn modelId="{37B4E9C6-75E0-4A0D-88EE-72D26B68B626}" type="presOf" srcId="{A381C4D2-B853-4E42-A275-9AD8AB52DA7C}" destId="{9A2ED818-8DC0-45BF-8AC5-B3F3B8E0130C}" srcOrd="0" destOrd="0" presId="urn:microsoft.com/office/officeart/2005/8/layout/hierarchy2"/>
    <dgm:cxn modelId="{F3FA2DC8-3A62-470A-9F51-4E18FEBF8E9B}" type="presOf" srcId="{ECB6C36C-7F19-4361-A325-81BF639855BE}" destId="{9C906EE6-B8E3-40B5-95BF-588AF53B59BB}" srcOrd="1" destOrd="0" presId="urn:microsoft.com/office/officeart/2005/8/layout/hierarchy2"/>
    <dgm:cxn modelId="{1003B2D1-D0E1-4981-94E1-9C2F97162590}" type="presOf" srcId="{0EC8965A-BC00-4D7B-9971-71AAF9776AC7}" destId="{27067723-9EF8-48FE-A48E-2AAEE0E4CD60}" srcOrd="1" destOrd="0" presId="urn:microsoft.com/office/officeart/2005/8/layout/hierarchy2"/>
    <dgm:cxn modelId="{37A6BFD5-853A-41E0-8039-AF0BCCC9B039}" srcId="{0D8F10ED-F979-43DF-9655-F488FFC7FFA4}" destId="{0B2DAD85-8167-433E-BDD3-4373A08449F0}" srcOrd="0" destOrd="0" parTransId="{058B110A-E862-43BA-947B-00DC0CEC3CC6}" sibTransId="{3032924E-EE91-450C-8DAB-DD3E9EAB1B6B}"/>
    <dgm:cxn modelId="{4CBFBDD8-CE05-421C-BA97-18959FA96E0B}" srcId="{91D53AE2-9735-4E79-8AFE-EF63CF3C550E}" destId="{B8D9C3F3-CCC1-4C41-B157-76D9DE62199F}" srcOrd="1" destOrd="0" parTransId="{ECB6C36C-7F19-4361-A325-81BF639855BE}" sibTransId="{BAF5747F-65C4-48C7-954B-678E9B572409}"/>
    <dgm:cxn modelId="{4EC488E1-B942-45BD-A7ED-FB2DE0B123D7}" type="presOf" srcId="{3E632B49-5593-4CAD-AE5B-18FE39A85FDA}" destId="{CCB99166-2960-43EB-9ACB-C6EFD47A27F0}" srcOrd="0" destOrd="0" presId="urn:microsoft.com/office/officeart/2005/8/layout/hierarchy2"/>
    <dgm:cxn modelId="{228960E6-6E6C-4EE7-BA94-5F8C6B03C9CD}" srcId="{531BE4C6-415B-4042-A58A-BA2D58D78959}" destId="{0D8F10ED-F979-43DF-9655-F488FFC7FFA4}" srcOrd="0" destOrd="0" parTransId="{353C7B15-AEE7-497B-9438-421417E59C1D}" sibTransId="{B4E25284-8E24-49D7-AA00-0FB5852748F9}"/>
    <dgm:cxn modelId="{0BFF23E7-1683-484C-8D20-B320204AF2A7}" srcId="{91D53AE2-9735-4E79-8AFE-EF63CF3C550E}" destId="{3E632B49-5593-4CAD-AE5B-18FE39A85FDA}" srcOrd="0" destOrd="0" parTransId="{0EC8965A-BC00-4D7B-9971-71AAF9776AC7}" sibTransId="{160C4E5C-6EA5-42B9-B7E4-6BC59B64B442}"/>
    <dgm:cxn modelId="{2F4121FD-44EE-45EB-A133-8F17430560C2}" type="presOf" srcId="{A381C4D2-B853-4E42-A275-9AD8AB52DA7C}" destId="{65B5AE31-6861-47FB-9F28-5CB1B771746A}" srcOrd="1" destOrd="0" presId="urn:microsoft.com/office/officeart/2005/8/layout/hierarchy2"/>
    <dgm:cxn modelId="{155FDA62-6DA1-4052-BC6F-FE70AF1FDB0E}" type="presParOf" srcId="{3BB8F5D7-AA3C-4482-BC00-F4C6F5041BDC}" destId="{3F24EE01-AD72-41F7-89CE-1F917A00E3CF}" srcOrd="0" destOrd="0" presId="urn:microsoft.com/office/officeart/2005/8/layout/hierarchy2"/>
    <dgm:cxn modelId="{D60331B4-869A-4A9A-96E8-0A75044525EF}" type="presParOf" srcId="{3F24EE01-AD72-41F7-89CE-1F917A00E3CF}" destId="{521F0FD3-17E9-4F96-B54E-B6F10988EF13}" srcOrd="0" destOrd="0" presId="urn:microsoft.com/office/officeart/2005/8/layout/hierarchy2"/>
    <dgm:cxn modelId="{19F4ECCF-EC5C-4F4A-AC37-2CF445158783}" type="presParOf" srcId="{3F24EE01-AD72-41F7-89CE-1F917A00E3CF}" destId="{F7FD4FBD-B586-4A93-856B-7C5C07CFFB3F}" srcOrd="1" destOrd="0" presId="urn:microsoft.com/office/officeart/2005/8/layout/hierarchy2"/>
    <dgm:cxn modelId="{73D6FE15-74DE-4ABA-AB3B-8A3D1DF9019C}" type="presParOf" srcId="{F7FD4FBD-B586-4A93-856B-7C5C07CFFB3F}" destId="{ED8053F4-E558-46EE-9567-1853B62F52EB}" srcOrd="0" destOrd="0" presId="urn:microsoft.com/office/officeart/2005/8/layout/hierarchy2"/>
    <dgm:cxn modelId="{37D3A770-1492-451E-9C52-84CE2DFAC981}" type="presParOf" srcId="{ED8053F4-E558-46EE-9567-1853B62F52EB}" destId="{9F13B327-1003-4B34-B48C-9DC6BCF89EEC}" srcOrd="0" destOrd="0" presId="urn:microsoft.com/office/officeart/2005/8/layout/hierarchy2"/>
    <dgm:cxn modelId="{466EE8AF-DC3A-40BE-91DF-DCD698C5E16D}" type="presParOf" srcId="{F7FD4FBD-B586-4A93-856B-7C5C07CFFB3F}" destId="{6D8DDF03-989D-4897-9879-3AAB67DD4868}" srcOrd="1" destOrd="0" presId="urn:microsoft.com/office/officeart/2005/8/layout/hierarchy2"/>
    <dgm:cxn modelId="{145527EB-74FB-41D2-928C-E7D8D4963924}" type="presParOf" srcId="{6D8DDF03-989D-4897-9879-3AAB67DD4868}" destId="{1069A812-76DC-42FE-9DE6-B63AD24715C5}" srcOrd="0" destOrd="0" presId="urn:microsoft.com/office/officeart/2005/8/layout/hierarchy2"/>
    <dgm:cxn modelId="{341443CA-6937-4BFB-9F57-1B5F75BBE644}" type="presParOf" srcId="{6D8DDF03-989D-4897-9879-3AAB67DD4868}" destId="{B12F4FCB-2482-4811-B52D-37165470144D}" srcOrd="1" destOrd="0" presId="urn:microsoft.com/office/officeart/2005/8/layout/hierarchy2"/>
    <dgm:cxn modelId="{EE987511-A2CE-4642-8F5F-8729BB0C9667}" type="presParOf" srcId="{F7FD4FBD-B586-4A93-856B-7C5C07CFFB3F}" destId="{9A2ED818-8DC0-45BF-8AC5-B3F3B8E0130C}" srcOrd="2" destOrd="0" presId="urn:microsoft.com/office/officeart/2005/8/layout/hierarchy2"/>
    <dgm:cxn modelId="{5167A64E-64F9-4FE8-91EE-2510FBB4F14C}" type="presParOf" srcId="{9A2ED818-8DC0-45BF-8AC5-B3F3B8E0130C}" destId="{65B5AE31-6861-47FB-9F28-5CB1B771746A}" srcOrd="0" destOrd="0" presId="urn:microsoft.com/office/officeart/2005/8/layout/hierarchy2"/>
    <dgm:cxn modelId="{8AB84B7E-B746-46CC-B5AC-006FA34318B5}" type="presParOf" srcId="{F7FD4FBD-B586-4A93-856B-7C5C07CFFB3F}" destId="{3000790C-61CE-4B18-AC88-19C6FDC6C2A0}" srcOrd="3" destOrd="0" presId="urn:microsoft.com/office/officeart/2005/8/layout/hierarchy2"/>
    <dgm:cxn modelId="{A4A9F52B-EDA5-4B8D-AAC5-1E14C4BDFC81}" type="presParOf" srcId="{3000790C-61CE-4B18-AC88-19C6FDC6C2A0}" destId="{E0FA8DC5-5707-44F3-B129-C3FC68989361}" srcOrd="0" destOrd="0" presId="urn:microsoft.com/office/officeart/2005/8/layout/hierarchy2"/>
    <dgm:cxn modelId="{9573DD97-66B5-4520-9795-7E5BD045AA94}" type="presParOf" srcId="{3000790C-61CE-4B18-AC88-19C6FDC6C2A0}" destId="{09E0FE33-597A-4C19-9D1C-2FB2C2F0F26C}" srcOrd="1" destOrd="0" presId="urn:microsoft.com/office/officeart/2005/8/layout/hierarchy2"/>
    <dgm:cxn modelId="{5D4C0453-DA99-410B-A2E2-B3C2575AE81C}" type="presParOf" srcId="{09E0FE33-597A-4C19-9D1C-2FB2C2F0F26C}" destId="{95C44655-0316-4B96-A69C-E4BD09CF4462}" srcOrd="0" destOrd="0" presId="urn:microsoft.com/office/officeart/2005/8/layout/hierarchy2"/>
    <dgm:cxn modelId="{5395D2D7-5792-4198-B2B5-D0772061EE77}" type="presParOf" srcId="{95C44655-0316-4B96-A69C-E4BD09CF4462}" destId="{27067723-9EF8-48FE-A48E-2AAEE0E4CD60}" srcOrd="0" destOrd="0" presId="urn:microsoft.com/office/officeart/2005/8/layout/hierarchy2"/>
    <dgm:cxn modelId="{8A405ABA-AE51-4FB9-B4D7-CE43B71E3722}" type="presParOf" srcId="{09E0FE33-597A-4C19-9D1C-2FB2C2F0F26C}" destId="{899FDAF2-5C45-4399-88DB-216FC9DC0101}" srcOrd="1" destOrd="0" presId="urn:microsoft.com/office/officeart/2005/8/layout/hierarchy2"/>
    <dgm:cxn modelId="{F8EAEAA7-F831-424E-9D79-1C00A017D0A1}" type="presParOf" srcId="{899FDAF2-5C45-4399-88DB-216FC9DC0101}" destId="{CCB99166-2960-43EB-9ACB-C6EFD47A27F0}" srcOrd="0" destOrd="0" presId="urn:microsoft.com/office/officeart/2005/8/layout/hierarchy2"/>
    <dgm:cxn modelId="{7570C2EF-5727-486D-8D0B-471EC1AFA05B}" type="presParOf" srcId="{899FDAF2-5C45-4399-88DB-216FC9DC0101}" destId="{50853560-9022-4A2B-9DA1-830F67FE7DFE}" srcOrd="1" destOrd="0" presId="urn:microsoft.com/office/officeart/2005/8/layout/hierarchy2"/>
    <dgm:cxn modelId="{D6BAABA3-A693-4614-BCBC-950EFF763D2B}" type="presParOf" srcId="{09E0FE33-597A-4C19-9D1C-2FB2C2F0F26C}" destId="{A89651D5-D456-42D2-A6C0-65F3428D83C6}" srcOrd="2" destOrd="0" presId="urn:microsoft.com/office/officeart/2005/8/layout/hierarchy2"/>
    <dgm:cxn modelId="{68151CC1-C9E3-4CB0-A38D-5733DB5900A9}" type="presParOf" srcId="{A89651D5-D456-42D2-A6C0-65F3428D83C6}" destId="{9C906EE6-B8E3-40B5-95BF-588AF53B59BB}" srcOrd="0" destOrd="0" presId="urn:microsoft.com/office/officeart/2005/8/layout/hierarchy2"/>
    <dgm:cxn modelId="{1BBBB978-C9CC-4623-A3CB-478B47D5180A}" type="presParOf" srcId="{09E0FE33-597A-4C19-9D1C-2FB2C2F0F26C}" destId="{127EF526-8B39-4083-91DF-FF82D8198BE0}" srcOrd="3" destOrd="0" presId="urn:microsoft.com/office/officeart/2005/8/layout/hierarchy2"/>
    <dgm:cxn modelId="{20C3EE12-7ED5-4AE4-A9EB-B71D89130DC8}" type="presParOf" srcId="{127EF526-8B39-4083-91DF-FF82D8198BE0}" destId="{40857E5D-51BB-4D9C-BF9C-8FD8BEA20B70}" srcOrd="0" destOrd="0" presId="urn:microsoft.com/office/officeart/2005/8/layout/hierarchy2"/>
    <dgm:cxn modelId="{31DF35D7-85DF-48AD-9929-D6D86AA6BEA4}" type="presParOf" srcId="{127EF526-8B39-4083-91DF-FF82D8198BE0}" destId="{B7DC7E6B-487D-427B-A9F0-DEAA5B0399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1BE4C6-415B-4042-A58A-BA2D58D78959}" type="doc">
      <dgm:prSet loTypeId="urn:microsoft.com/office/officeart/2005/8/layout/hierarchy2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8D9C3F3-CCC1-4C41-B157-76D9DE62199F}">
      <dgm:prSet phldrT="[Text]" custT="1"/>
      <dgm:spPr>
        <a:solidFill>
          <a:srgbClr val="A9D18E"/>
        </a:solidFill>
      </dgm:spPr>
      <dgm:t>
        <a:bodyPr/>
        <a:lstStyle/>
        <a:p>
          <a:r>
            <a:rPr lang="en-US" sz="2000" dirty="0"/>
            <a:t>Improve quality of life</a:t>
          </a:r>
        </a:p>
      </dgm:t>
    </dgm:pt>
    <dgm:pt modelId="{ECB6C36C-7F19-4361-A325-81BF639855BE}" type="parTrans" cxnId="{4CBFBDD8-CE05-421C-BA97-18959FA96E0B}">
      <dgm:prSet custT="1"/>
      <dgm:spPr/>
      <dgm:t>
        <a:bodyPr/>
        <a:lstStyle/>
        <a:p>
          <a:endParaRPr lang="en-US" sz="2000"/>
        </a:p>
      </dgm:t>
    </dgm:pt>
    <dgm:pt modelId="{BAF5747F-65C4-48C7-954B-678E9B572409}" type="sibTrans" cxnId="{4CBFBDD8-CE05-421C-BA97-18959FA96E0B}">
      <dgm:prSet/>
      <dgm:spPr/>
      <dgm:t>
        <a:bodyPr/>
        <a:lstStyle/>
        <a:p>
          <a:endParaRPr lang="en-US" sz="2000"/>
        </a:p>
      </dgm:t>
    </dgm:pt>
    <dgm:pt modelId="{0D8F10ED-F979-43DF-9655-F488FFC7FFA4}">
      <dgm:prSet phldrT="[Text]" custT="1"/>
      <dgm:spPr/>
      <dgm:t>
        <a:bodyPr/>
        <a:lstStyle/>
        <a:p>
          <a:r>
            <a:rPr lang="en-US" sz="2000" dirty="0"/>
            <a:t>Molecular window into rejection</a:t>
          </a:r>
        </a:p>
      </dgm:t>
    </dgm:pt>
    <dgm:pt modelId="{353C7B15-AEE7-497B-9438-421417E59C1D}" type="parTrans" cxnId="{228960E6-6E6C-4EE7-BA94-5F8C6B03C9CD}">
      <dgm:prSet/>
      <dgm:spPr/>
      <dgm:t>
        <a:bodyPr/>
        <a:lstStyle/>
        <a:p>
          <a:endParaRPr lang="en-US" sz="2000"/>
        </a:p>
      </dgm:t>
    </dgm:pt>
    <dgm:pt modelId="{B4E25284-8E24-49D7-AA00-0FB5852748F9}" type="sibTrans" cxnId="{228960E6-6E6C-4EE7-BA94-5F8C6B03C9CD}">
      <dgm:prSet/>
      <dgm:spPr/>
      <dgm:t>
        <a:bodyPr/>
        <a:lstStyle/>
        <a:p>
          <a:endParaRPr lang="en-US" sz="2000"/>
        </a:p>
      </dgm:t>
    </dgm:pt>
    <dgm:pt modelId="{0B2DAD85-8167-433E-BDD3-4373A08449F0}">
      <dgm:prSet phldrT="[Text]" custT="1"/>
      <dgm:spPr/>
      <dgm:t>
        <a:bodyPr/>
        <a:lstStyle/>
        <a:p>
          <a:r>
            <a:rPr lang="en-US" sz="2000" dirty="0"/>
            <a:t>Precisely guide  treatment</a:t>
          </a:r>
        </a:p>
      </dgm:t>
    </dgm:pt>
    <dgm:pt modelId="{058B110A-E862-43BA-947B-00DC0CEC3CC6}" type="parTrans" cxnId="{37A6BFD5-853A-41E0-8039-AF0BCCC9B039}">
      <dgm:prSet custT="1"/>
      <dgm:spPr/>
      <dgm:t>
        <a:bodyPr/>
        <a:lstStyle/>
        <a:p>
          <a:endParaRPr lang="en-US" sz="800"/>
        </a:p>
      </dgm:t>
    </dgm:pt>
    <dgm:pt modelId="{3032924E-EE91-450C-8DAB-DD3E9EAB1B6B}" type="sibTrans" cxnId="{37A6BFD5-853A-41E0-8039-AF0BCCC9B039}">
      <dgm:prSet/>
      <dgm:spPr/>
      <dgm:t>
        <a:bodyPr/>
        <a:lstStyle/>
        <a:p>
          <a:endParaRPr lang="en-US" sz="2800"/>
        </a:p>
      </dgm:t>
    </dgm:pt>
    <dgm:pt modelId="{9CCAD607-5CFB-40CC-896D-C67021C31DF6}">
      <dgm:prSet phldrT="[Text]" custT="1"/>
      <dgm:spPr>
        <a:solidFill>
          <a:srgbClr val="A9D18E"/>
        </a:solidFill>
      </dgm:spPr>
      <dgm:t>
        <a:bodyPr/>
        <a:lstStyle/>
        <a:p>
          <a:r>
            <a:rPr lang="en-US" sz="2000" dirty="0"/>
            <a:t>Reduce mortality</a:t>
          </a:r>
        </a:p>
      </dgm:t>
    </dgm:pt>
    <dgm:pt modelId="{915604DF-DEDE-4651-BC5D-B20C3A9AFA07}" type="parTrans" cxnId="{C81B2894-73A7-4C6D-995A-00863EEDBA63}">
      <dgm:prSet custT="1"/>
      <dgm:spPr/>
      <dgm:t>
        <a:bodyPr/>
        <a:lstStyle/>
        <a:p>
          <a:endParaRPr lang="en-US" sz="800"/>
        </a:p>
      </dgm:t>
    </dgm:pt>
    <dgm:pt modelId="{28D7FFD2-DBA5-48B9-8C6F-CDEE9419A447}" type="sibTrans" cxnId="{C81B2894-73A7-4C6D-995A-00863EEDBA63}">
      <dgm:prSet/>
      <dgm:spPr/>
      <dgm:t>
        <a:bodyPr/>
        <a:lstStyle/>
        <a:p>
          <a:endParaRPr lang="en-US" sz="2800"/>
        </a:p>
      </dgm:t>
    </dgm:pt>
    <dgm:pt modelId="{9C78E72E-4507-4CEA-A50C-1D4B5A06C6A0}">
      <dgm:prSet phldrT="[Text]" custT="1"/>
      <dgm:spPr>
        <a:solidFill>
          <a:srgbClr val="A9D18E"/>
        </a:solidFill>
      </dgm:spPr>
      <dgm:t>
        <a:bodyPr/>
        <a:lstStyle/>
        <a:p>
          <a:r>
            <a:rPr lang="en-US" sz="2000" dirty="0"/>
            <a:t>Reduce burden of care</a:t>
          </a:r>
        </a:p>
      </dgm:t>
    </dgm:pt>
    <dgm:pt modelId="{A565A653-85F7-4133-B4A1-B83048DA1DB3}" type="parTrans" cxnId="{0A489E35-D6E0-4C8C-82E5-FE24F812678A}">
      <dgm:prSet custT="1"/>
      <dgm:spPr/>
      <dgm:t>
        <a:bodyPr/>
        <a:lstStyle/>
        <a:p>
          <a:endParaRPr lang="en-US" sz="600"/>
        </a:p>
      </dgm:t>
    </dgm:pt>
    <dgm:pt modelId="{D4EDBD8B-4692-4978-8AFE-2E342BBCA68C}" type="sibTrans" cxnId="{0A489E35-D6E0-4C8C-82E5-FE24F812678A}">
      <dgm:prSet/>
      <dgm:spPr/>
      <dgm:t>
        <a:bodyPr/>
        <a:lstStyle/>
        <a:p>
          <a:endParaRPr lang="en-US" sz="2000"/>
        </a:p>
      </dgm:t>
    </dgm:pt>
    <dgm:pt modelId="{3BB8F5D7-AA3C-4482-BC00-F4C6F5041BDC}" type="pres">
      <dgm:prSet presAssocID="{531BE4C6-415B-4042-A58A-BA2D58D7895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F24EE01-AD72-41F7-89CE-1F917A00E3CF}" type="pres">
      <dgm:prSet presAssocID="{0D8F10ED-F979-43DF-9655-F488FFC7FFA4}" presName="root1" presStyleCnt="0"/>
      <dgm:spPr/>
    </dgm:pt>
    <dgm:pt modelId="{521F0FD3-17E9-4F96-B54E-B6F10988EF13}" type="pres">
      <dgm:prSet presAssocID="{0D8F10ED-F979-43DF-9655-F488FFC7FFA4}" presName="LevelOneTextNode" presStyleLbl="node0" presStyleIdx="0" presStyleCnt="1">
        <dgm:presLayoutVars>
          <dgm:chPref val="3"/>
        </dgm:presLayoutVars>
      </dgm:prSet>
      <dgm:spPr/>
    </dgm:pt>
    <dgm:pt modelId="{F7FD4FBD-B586-4A93-856B-7C5C07CFFB3F}" type="pres">
      <dgm:prSet presAssocID="{0D8F10ED-F979-43DF-9655-F488FFC7FFA4}" presName="level2hierChild" presStyleCnt="0"/>
      <dgm:spPr/>
    </dgm:pt>
    <dgm:pt modelId="{ED8053F4-E558-46EE-9567-1853B62F52EB}" type="pres">
      <dgm:prSet presAssocID="{058B110A-E862-43BA-947B-00DC0CEC3CC6}" presName="conn2-1" presStyleLbl="parChTrans1D2" presStyleIdx="0" presStyleCnt="1"/>
      <dgm:spPr/>
    </dgm:pt>
    <dgm:pt modelId="{9F13B327-1003-4B34-B48C-9DC6BCF89EEC}" type="pres">
      <dgm:prSet presAssocID="{058B110A-E862-43BA-947B-00DC0CEC3CC6}" presName="connTx" presStyleLbl="parChTrans1D2" presStyleIdx="0" presStyleCnt="1"/>
      <dgm:spPr/>
    </dgm:pt>
    <dgm:pt modelId="{6D8DDF03-989D-4897-9879-3AAB67DD4868}" type="pres">
      <dgm:prSet presAssocID="{0B2DAD85-8167-433E-BDD3-4373A08449F0}" presName="root2" presStyleCnt="0"/>
      <dgm:spPr/>
    </dgm:pt>
    <dgm:pt modelId="{1069A812-76DC-42FE-9DE6-B63AD24715C5}" type="pres">
      <dgm:prSet presAssocID="{0B2DAD85-8167-433E-BDD3-4373A08449F0}" presName="LevelTwoTextNode" presStyleLbl="node2" presStyleIdx="0" presStyleCnt="1">
        <dgm:presLayoutVars>
          <dgm:chPref val="3"/>
        </dgm:presLayoutVars>
      </dgm:prSet>
      <dgm:spPr/>
    </dgm:pt>
    <dgm:pt modelId="{B12F4FCB-2482-4811-B52D-37165470144D}" type="pres">
      <dgm:prSet presAssocID="{0B2DAD85-8167-433E-BDD3-4373A08449F0}" presName="level3hierChild" presStyleCnt="0"/>
      <dgm:spPr/>
    </dgm:pt>
    <dgm:pt modelId="{A89651D5-D456-42D2-A6C0-65F3428D83C6}" type="pres">
      <dgm:prSet presAssocID="{ECB6C36C-7F19-4361-A325-81BF639855BE}" presName="conn2-1" presStyleLbl="parChTrans1D3" presStyleIdx="0" presStyleCnt="3"/>
      <dgm:spPr/>
    </dgm:pt>
    <dgm:pt modelId="{9C906EE6-B8E3-40B5-95BF-588AF53B59BB}" type="pres">
      <dgm:prSet presAssocID="{ECB6C36C-7F19-4361-A325-81BF639855BE}" presName="connTx" presStyleLbl="parChTrans1D3" presStyleIdx="0" presStyleCnt="3"/>
      <dgm:spPr/>
    </dgm:pt>
    <dgm:pt modelId="{127EF526-8B39-4083-91DF-FF82D8198BE0}" type="pres">
      <dgm:prSet presAssocID="{B8D9C3F3-CCC1-4C41-B157-76D9DE62199F}" presName="root2" presStyleCnt="0"/>
      <dgm:spPr/>
    </dgm:pt>
    <dgm:pt modelId="{40857E5D-51BB-4D9C-BF9C-8FD8BEA20B70}" type="pres">
      <dgm:prSet presAssocID="{B8D9C3F3-CCC1-4C41-B157-76D9DE62199F}" presName="LevelTwoTextNode" presStyleLbl="node3" presStyleIdx="0" presStyleCnt="3">
        <dgm:presLayoutVars>
          <dgm:chPref val="3"/>
        </dgm:presLayoutVars>
      </dgm:prSet>
      <dgm:spPr/>
    </dgm:pt>
    <dgm:pt modelId="{B7DC7E6B-487D-427B-A9F0-DEAA5B039971}" type="pres">
      <dgm:prSet presAssocID="{B8D9C3F3-CCC1-4C41-B157-76D9DE62199F}" presName="level3hierChild" presStyleCnt="0"/>
      <dgm:spPr/>
    </dgm:pt>
    <dgm:pt modelId="{CEF45D78-CE02-40F3-BE42-852099B0D135}" type="pres">
      <dgm:prSet presAssocID="{915604DF-DEDE-4651-BC5D-B20C3A9AFA07}" presName="conn2-1" presStyleLbl="parChTrans1D3" presStyleIdx="1" presStyleCnt="3"/>
      <dgm:spPr/>
    </dgm:pt>
    <dgm:pt modelId="{B901C86B-4C99-41A4-81B2-C15913E2E161}" type="pres">
      <dgm:prSet presAssocID="{915604DF-DEDE-4651-BC5D-B20C3A9AFA07}" presName="connTx" presStyleLbl="parChTrans1D3" presStyleIdx="1" presStyleCnt="3"/>
      <dgm:spPr/>
    </dgm:pt>
    <dgm:pt modelId="{DCB019C6-28CC-4370-A7AD-44C6B8DF372E}" type="pres">
      <dgm:prSet presAssocID="{9CCAD607-5CFB-40CC-896D-C67021C31DF6}" presName="root2" presStyleCnt="0"/>
      <dgm:spPr/>
    </dgm:pt>
    <dgm:pt modelId="{431233F8-C10F-4D70-B66D-8D4EBF8E9233}" type="pres">
      <dgm:prSet presAssocID="{9CCAD607-5CFB-40CC-896D-C67021C31DF6}" presName="LevelTwoTextNode" presStyleLbl="node3" presStyleIdx="1" presStyleCnt="3">
        <dgm:presLayoutVars>
          <dgm:chPref val="3"/>
        </dgm:presLayoutVars>
      </dgm:prSet>
      <dgm:spPr/>
    </dgm:pt>
    <dgm:pt modelId="{649C3E46-66B9-4B39-8D08-9C049E0B8EFD}" type="pres">
      <dgm:prSet presAssocID="{9CCAD607-5CFB-40CC-896D-C67021C31DF6}" presName="level3hierChild" presStyleCnt="0"/>
      <dgm:spPr/>
    </dgm:pt>
    <dgm:pt modelId="{B1279146-17EF-456A-9E28-92690CB130BA}" type="pres">
      <dgm:prSet presAssocID="{A565A653-85F7-4133-B4A1-B83048DA1DB3}" presName="conn2-1" presStyleLbl="parChTrans1D3" presStyleIdx="2" presStyleCnt="3"/>
      <dgm:spPr/>
    </dgm:pt>
    <dgm:pt modelId="{7000CD28-1082-4503-BBDF-0A21BCAA2022}" type="pres">
      <dgm:prSet presAssocID="{A565A653-85F7-4133-B4A1-B83048DA1DB3}" presName="connTx" presStyleLbl="parChTrans1D3" presStyleIdx="2" presStyleCnt="3"/>
      <dgm:spPr/>
    </dgm:pt>
    <dgm:pt modelId="{B301F3B6-AC4F-487E-9067-A384757435D3}" type="pres">
      <dgm:prSet presAssocID="{9C78E72E-4507-4CEA-A50C-1D4B5A06C6A0}" presName="root2" presStyleCnt="0"/>
      <dgm:spPr/>
    </dgm:pt>
    <dgm:pt modelId="{87ADAEAC-EE04-44A8-A036-42E08D6BCC25}" type="pres">
      <dgm:prSet presAssocID="{9C78E72E-4507-4CEA-A50C-1D4B5A06C6A0}" presName="LevelTwoTextNode" presStyleLbl="node3" presStyleIdx="2" presStyleCnt="3">
        <dgm:presLayoutVars>
          <dgm:chPref val="3"/>
        </dgm:presLayoutVars>
      </dgm:prSet>
      <dgm:spPr/>
    </dgm:pt>
    <dgm:pt modelId="{3CF8C5EB-5B18-4F3D-BE81-378268959805}" type="pres">
      <dgm:prSet presAssocID="{9C78E72E-4507-4CEA-A50C-1D4B5A06C6A0}" presName="level3hierChild" presStyleCnt="0"/>
      <dgm:spPr/>
    </dgm:pt>
  </dgm:ptLst>
  <dgm:cxnLst>
    <dgm:cxn modelId="{0A596803-44BE-42A7-B468-98A09C93E787}" type="presOf" srcId="{ECB6C36C-7F19-4361-A325-81BF639855BE}" destId="{A89651D5-D456-42D2-A6C0-65F3428D83C6}" srcOrd="0" destOrd="0" presId="urn:microsoft.com/office/officeart/2005/8/layout/hierarchy2"/>
    <dgm:cxn modelId="{E17B7F13-B7C7-469E-BE7F-8DD9B12BA381}" type="presOf" srcId="{531BE4C6-415B-4042-A58A-BA2D58D78959}" destId="{3BB8F5D7-AA3C-4482-BC00-F4C6F5041BDC}" srcOrd="0" destOrd="0" presId="urn:microsoft.com/office/officeart/2005/8/layout/hierarchy2"/>
    <dgm:cxn modelId="{0A489E35-D6E0-4C8C-82E5-FE24F812678A}" srcId="{0B2DAD85-8167-433E-BDD3-4373A08449F0}" destId="{9C78E72E-4507-4CEA-A50C-1D4B5A06C6A0}" srcOrd="2" destOrd="0" parTransId="{A565A653-85F7-4133-B4A1-B83048DA1DB3}" sibTransId="{D4EDBD8B-4692-4978-8AFE-2E342BBCA68C}"/>
    <dgm:cxn modelId="{1E082840-81FF-4329-9F38-E8089D8F9AE9}" type="presOf" srcId="{B8D9C3F3-CCC1-4C41-B157-76D9DE62199F}" destId="{40857E5D-51BB-4D9C-BF9C-8FD8BEA20B70}" srcOrd="0" destOrd="0" presId="urn:microsoft.com/office/officeart/2005/8/layout/hierarchy2"/>
    <dgm:cxn modelId="{04ACAF64-F03D-42CE-AC02-DA3614BE1247}" type="presOf" srcId="{9C78E72E-4507-4CEA-A50C-1D4B5A06C6A0}" destId="{87ADAEAC-EE04-44A8-A036-42E08D6BCC25}" srcOrd="0" destOrd="0" presId="urn:microsoft.com/office/officeart/2005/8/layout/hierarchy2"/>
    <dgm:cxn modelId="{5EA39952-D19B-4550-B142-BE377E791E2D}" type="presOf" srcId="{0B2DAD85-8167-433E-BDD3-4373A08449F0}" destId="{1069A812-76DC-42FE-9DE6-B63AD24715C5}" srcOrd="0" destOrd="0" presId="urn:microsoft.com/office/officeart/2005/8/layout/hierarchy2"/>
    <dgm:cxn modelId="{C81B2894-73A7-4C6D-995A-00863EEDBA63}" srcId="{0B2DAD85-8167-433E-BDD3-4373A08449F0}" destId="{9CCAD607-5CFB-40CC-896D-C67021C31DF6}" srcOrd="1" destOrd="0" parTransId="{915604DF-DEDE-4651-BC5D-B20C3A9AFA07}" sibTransId="{28D7FFD2-DBA5-48B9-8C6F-CDEE9419A447}"/>
    <dgm:cxn modelId="{72531DA1-47B5-48B9-8283-72D002BE31F9}" type="presOf" srcId="{915604DF-DEDE-4651-BC5D-B20C3A9AFA07}" destId="{CEF45D78-CE02-40F3-BE42-852099B0D135}" srcOrd="0" destOrd="0" presId="urn:microsoft.com/office/officeart/2005/8/layout/hierarchy2"/>
    <dgm:cxn modelId="{9223E9A8-2F38-48A2-82F9-BD5F99C93CA9}" type="presOf" srcId="{058B110A-E862-43BA-947B-00DC0CEC3CC6}" destId="{9F13B327-1003-4B34-B48C-9DC6BCF89EEC}" srcOrd="1" destOrd="0" presId="urn:microsoft.com/office/officeart/2005/8/layout/hierarchy2"/>
    <dgm:cxn modelId="{743276B0-B222-4B20-A0E7-9976DDA7E31F}" type="presOf" srcId="{058B110A-E862-43BA-947B-00DC0CEC3CC6}" destId="{ED8053F4-E558-46EE-9567-1853B62F52EB}" srcOrd="0" destOrd="0" presId="urn:microsoft.com/office/officeart/2005/8/layout/hierarchy2"/>
    <dgm:cxn modelId="{F678AEBC-B7CF-40A7-9DCE-57CD58E6402B}" type="presOf" srcId="{ECB6C36C-7F19-4361-A325-81BF639855BE}" destId="{9C906EE6-B8E3-40B5-95BF-588AF53B59BB}" srcOrd="1" destOrd="0" presId="urn:microsoft.com/office/officeart/2005/8/layout/hierarchy2"/>
    <dgm:cxn modelId="{9AC653C6-A125-4861-A15A-0E260A55D60C}" type="presOf" srcId="{0D8F10ED-F979-43DF-9655-F488FFC7FFA4}" destId="{521F0FD3-17E9-4F96-B54E-B6F10988EF13}" srcOrd="0" destOrd="0" presId="urn:microsoft.com/office/officeart/2005/8/layout/hierarchy2"/>
    <dgm:cxn modelId="{3DE2BDD1-615C-4CF8-AEBA-D702FF0E00AA}" type="presOf" srcId="{A565A653-85F7-4133-B4A1-B83048DA1DB3}" destId="{7000CD28-1082-4503-BBDF-0A21BCAA2022}" srcOrd="1" destOrd="0" presId="urn:microsoft.com/office/officeart/2005/8/layout/hierarchy2"/>
    <dgm:cxn modelId="{37A6BFD5-853A-41E0-8039-AF0BCCC9B039}" srcId="{0D8F10ED-F979-43DF-9655-F488FFC7FFA4}" destId="{0B2DAD85-8167-433E-BDD3-4373A08449F0}" srcOrd="0" destOrd="0" parTransId="{058B110A-E862-43BA-947B-00DC0CEC3CC6}" sibTransId="{3032924E-EE91-450C-8DAB-DD3E9EAB1B6B}"/>
    <dgm:cxn modelId="{4CBFBDD8-CE05-421C-BA97-18959FA96E0B}" srcId="{0B2DAD85-8167-433E-BDD3-4373A08449F0}" destId="{B8D9C3F3-CCC1-4C41-B157-76D9DE62199F}" srcOrd="0" destOrd="0" parTransId="{ECB6C36C-7F19-4361-A325-81BF639855BE}" sibTransId="{BAF5747F-65C4-48C7-954B-678E9B572409}"/>
    <dgm:cxn modelId="{228960E6-6E6C-4EE7-BA94-5F8C6B03C9CD}" srcId="{531BE4C6-415B-4042-A58A-BA2D58D78959}" destId="{0D8F10ED-F979-43DF-9655-F488FFC7FFA4}" srcOrd="0" destOrd="0" parTransId="{353C7B15-AEE7-497B-9438-421417E59C1D}" sibTransId="{B4E25284-8E24-49D7-AA00-0FB5852748F9}"/>
    <dgm:cxn modelId="{236167E7-CA4F-4237-B5F9-3536D6D6DD10}" type="presOf" srcId="{9CCAD607-5CFB-40CC-896D-C67021C31DF6}" destId="{431233F8-C10F-4D70-B66D-8D4EBF8E9233}" srcOrd="0" destOrd="0" presId="urn:microsoft.com/office/officeart/2005/8/layout/hierarchy2"/>
    <dgm:cxn modelId="{A0BA42EE-B403-4605-8272-20CF81143ED3}" type="presOf" srcId="{915604DF-DEDE-4651-BC5D-B20C3A9AFA07}" destId="{B901C86B-4C99-41A4-81B2-C15913E2E161}" srcOrd="1" destOrd="0" presId="urn:microsoft.com/office/officeart/2005/8/layout/hierarchy2"/>
    <dgm:cxn modelId="{4EB831FD-FE38-445A-AD87-530EF63E110F}" type="presOf" srcId="{A565A653-85F7-4133-B4A1-B83048DA1DB3}" destId="{B1279146-17EF-456A-9E28-92690CB130BA}" srcOrd="0" destOrd="0" presId="urn:microsoft.com/office/officeart/2005/8/layout/hierarchy2"/>
    <dgm:cxn modelId="{155FDA62-6DA1-4052-BC6F-FE70AF1FDB0E}" type="presParOf" srcId="{3BB8F5D7-AA3C-4482-BC00-F4C6F5041BDC}" destId="{3F24EE01-AD72-41F7-89CE-1F917A00E3CF}" srcOrd="0" destOrd="0" presId="urn:microsoft.com/office/officeart/2005/8/layout/hierarchy2"/>
    <dgm:cxn modelId="{D60331B4-869A-4A9A-96E8-0A75044525EF}" type="presParOf" srcId="{3F24EE01-AD72-41F7-89CE-1F917A00E3CF}" destId="{521F0FD3-17E9-4F96-B54E-B6F10988EF13}" srcOrd="0" destOrd="0" presId="urn:microsoft.com/office/officeart/2005/8/layout/hierarchy2"/>
    <dgm:cxn modelId="{19F4ECCF-EC5C-4F4A-AC37-2CF445158783}" type="presParOf" srcId="{3F24EE01-AD72-41F7-89CE-1F917A00E3CF}" destId="{F7FD4FBD-B586-4A93-856B-7C5C07CFFB3F}" srcOrd="1" destOrd="0" presId="urn:microsoft.com/office/officeart/2005/8/layout/hierarchy2"/>
    <dgm:cxn modelId="{73D6FE15-74DE-4ABA-AB3B-8A3D1DF9019C}" type="presParOf" srcId="{F7FD4FBD-B586-4A93-856B-7C5C07CFFB3F}" destId="{ED8053F4-E558-46EE-9567-1853B62F52EB}" srcOrd="0" destOrd="0" presId="urn:microsoft.com/office/officeart/2005/8/layout/hierarchy2"/>
    <dgm:cxn modelId="{37D3A770-1492-451E-9C52-84CE2DFAC981}" type="presParOf" srcId="{ED8053F4-E558-46EE-9567-1853B62F52EB}" destId="{9F13B327-1003-4B34-B48C-9DC6BCF89EEC}" srcOrd="0" destOrd="0" presId="urn:microsoft.com/office/officeart/2005/8/layout/hierarchy2"/>
    <dgm:cxn modelId="{466EE8AF-DC3A-40BE-91DF-DCD698C5E16D}" type="presParOf" srcId="{F7FD4FBD-B586-4A93-856B-7C5C07CFFB3F}" destId="{6D8DDF03-989D-4897-9879-3AAB67DD4868}" srcOrd="1" destOrd="0" presId="urn:microsoft.com/office/officeart/2005/8/layout/hierarchy2"/>
    <dgm:cxn modelId="{145527EB-74FB-41D2-928C-E7D8D4963924}" type="presParOf" srcId="{6D8DDF03-989D-4897-9879-3AAB67DD4868}" destId="{1069A812-76DC-42FE-9DE6-B63AD24715C5}" srcOrd="0" destOrd="0" presId="urn:microsoft.com/office/officeart/2005/8/layout/hierarchy2"/>
    <dgm:cxn modelId="{341443CA-6937-4BFB-9F57-1B5F75BBE644}" type="presParOf" srcId="{6D8DDF03-989D-4897-9879-3AAB67DD4868}" destId="{B12F4FCB-2482-4811-B52D-37165470144D}" srcOrd="1" destOrd="0" presId="urn:microsoft.com/office/officeart/2005/8/layout/hierarchy2"/>
    <dgm:cxn modelId="{123A61A6-8D5E-4C39-9AB9-D3B90446313E}" type="presParOf" srcId="{B12F4FCB-2482-4811-B52D-37165470144D}" destId="{A89651D5-D456-42D2-A6C0-65F3428D83C6}" srcOrd="0" destOrd="0" presId="urn:microsoft.com/office/officeart/2005/8/layout/hierarchy2"/>
    <dgm:cxn modelId="{37172373-9F40-48B7-B538-CAA369D89CF5}" type="presParOf" srcId="{A89651D5-D456-42D2-A6C0-65F3428D83C6}" destId="{9C906EE6-B8E3-40B5-95BF-588AF53B59BB}" srcOrd="0" destOrd="0" presId="urn:microsoft.com/office/officeart/2005/8/layout/hierarchy2"/>
    <dgm:cxn modelId="{C2218E8C-8C58-41B7-BD6E-EEF75B66839B}" type="presParOf" srcId="{B12F4FCB-2482-4811-B52D-37165470144D}" destId="{127EF526-8B39-4083-91DF-FF82D8198BE0}" srcOrd="1" destOrd="0" presId="urn:microsoft.com/office/officeart/2005/8/layout/hierarchy2"/>
    <dgm:cxn modelId="{D6484BD1-86F5-4C2A-8E4E-4C41FD93FFDB}" type="presParOf" srcId="{127EF526-8B39-4083-91DF-FF82D8198BE0}" destId="{40857E5D-51BB-4D9C-BF9C-8FD8BEA20B70}" srcOrd="0" destOrd="0" presId="urn:microsoft.com/office/officeart/2005/8/layout/hierarchy2"/>
    <dgm:cxn modelId="{25DCB1EB-42BE-47FB-A41B-4505E609E228}" type="presParOf" srcId="{127EF526-8B39-4083-91DF-FF82D8198BE0}" destId="{B7DC7E6B-487D-427B-A9F0-DEAA5B039971}" srcOrd="1" destOrd="0" presId="urn:microsoft.com/office/officeart/2005/8/layout/hierarchy2"/>
    <dgm:cxn modelId="{158AF604-B782-4B6E-BBCE-96CE2D0DBD5F}" type="presParOf" srcId="{B12F4FCB-2482-4811-B52D-37165470144D}" destId="{CEF45D78-CE02-40F3-BE42-852099B0D135}" srcOrd="2" destOrd="0" presId="urn:microsoft.com/office/officeart/2005/8/layout/hierarchy2"/>
    <dgm:cxn modelId="{E6BDEAFA-78DE-47C8-89F0-DD3DF289E5F7}" type="presParOf" srcId="{CEF45D78-CE02-40F3-BE42-852099B0D135}" destId="{B901C86B-4C99-41A4-81B2-C15913E2E161}" srcOrd="0" destOrd="0" presId="urn:microsoft.com/office/officeart/2005/8/layout/hierarchy2"/>
    <dgm:cxn modelId="{EDAF913B-DE23-4C32-A8C8-F1545275E2BD}" type="presParOf" srcId="{B12F4FCB-2482-4811-B52D-37165470144D}" destId="{DCB019C6-28CC-4370-A7AD-44C6B8DF372E}" srcOrd="3" destOrd="0" presId="urn:microsoft.com/office/officeart/2005/8/layout/hierarchy2"/>
    <dgm:cxn modelId="{321C629E-4106-4547-B3B1-CB1D4CE89B1E}" type="presParOf" srcId="{DCB019C6-28CC-4370-A7AD-44C6B8DF372E}" destId="{431233F8-C10F-4D70-B66D-8D4EBF8E9233}" srcOrd="0" destOrd="0" presId="urn:microsoft.com/office/officeart/2005/8/layout/hierarchy2"/>
    <dgm:cxn modelId="{AD83AE00-B7B6-4B66-950D-7099A1D6A963}" type="presParOf" srcId="{DCB019C6-28CC-4370-A7AD-44C6B8DF372E}" destId="{649C3E46-66B9-4B39-8D08-9C049E0B8EFD}" srcOrd="1" destOrd="0" presId="urn:microsoft.com/office/officeart/2005/8/layout/hierarchy2"/>
    <dgm:cxn modelId="{FCA0EAD2-5025-4DCB-B754-65B61065BD66}" type="presParOf" srcId="{B12F4FCB-2482-4811-B52D-37165470144D}" destId="{B1279146-17EF-456A-9E28-92690CB130BA}" srcOrd="4" destOrd="0" presId="urn:microsoft.com/office/officeart/2005/8/layout/hierarchy2"/>
    <dgm:cxn modelId="{1C8D7668-4411-4F2D-89EA-D9A2D4B6349E}" type="presParOf" srcId="{B1279146-17EF-456A-9E28-92690CB130BA}" destId="{7000CD28-1082-4503-BBDF-0A21BCAA2022}" srcOrd="0" destOrd="0" presId="urn:microsoft.com/office/officeart/2005/8/layout/hierarchy2"/>
    <dgm:cxn modelId="{868670ED-457C-4CCA-BB44-4AE196566D28}" type="presParOf" srcId="{B12F4FCB-2482-4811-B52D-37165470144D}" destId="{B301F3B6-AC4F-487E-9067-A384757435D3}" srcOrd="5" destOrd="0" presId="urn:microsoft.com/office/officeart/2005/8/layout/hierarchy2"/>
    <dgm:cxn modelId="{984E15C4-FF37-4438-9491-424C4B639D1F}" type="presParOf" srcId="{B301F3B6-AC4F-487E-9067-A384757435D3}" destId="{87ADAEAC-EE04-44A8-A036-42E08D6BCC25}" srcOrd="0" destOrd="0" presId="urn:microsoft.com/office/officeart/2005/8/layout/hierarchy2"/>
    <dgm:cxn modelId="{C24905BE-756D-4220-B972-E7BCF7A7E667}" type="presParOf" srcId="{B301F3B6-AC4F-487E-9067-A384757435D3}" destId="{3CF8C5EB-5B18-4F3D-BE81-37826895980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C7E70-F51B-4A49-B947-EC6EDAD65E55}">
      <dsp:nvSpPr>
        <dsp:cNvPr id="0" name=""/>
        <dsp:cNvSpPr/>
      </dsp:nvSpPr>
      <dsp:spPr>
        <a:xfrm>
          <a:off x="3085" y="1034210"/>
          <a:ext cx="2042031" cy="1434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Biopsy shows rejection?</a:t>
          </a:r>
        </a:p>
      </dsp:txBody>
      <dsp:txXfrm>
        <a:off x="45090" y="1076215"/>
        <a:ext cx="1958021" cy="1350149"/>
      </dsp:txXfrm>
    </dsp:sp>
    <dsp:sp modelId="{95C44655-0316-4B96-A69C-E4BD09CF4462}">
      <dsp:nvSpPr>
        <dsp:cNvPr id="0" name=""/>
        <dsp:cNvSpPr/>
      </dsp:nvSpPr>
      <dsp:spPr>
        <a:xfrm rot="19457599">
          <a:off x="1950569" y="1431512"/>
          <a:ext cx="1005907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1005907" y="26235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/>
        </a:p>
      </dsp:txBody>
      <dsp:txXfrm>
        <a:off x="2428375" y="1432600"/>
        <a:ext cx="50295" cy="50295"/>
      </dsp:txXfrm>
    </dsp:sp>
    <dsp:sp modelId="{CCB99166-2960-43EB-9ACB-C6EFD47A27F0}">
      <dsp:nvSpPr>
        <dsp:cNvPr id="0" name=""/>
        <dsp:cNvSpPr/>
      </dsp:nvSpPr>
      <dsp:spPr>
        <a:xfrm>
          <a:off x="2861929" y="653698"/>
          <a:ext cx="2042031" cy="1021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More treatment</a:t>
          </a:r>
        </a:p>
      </dsp:txBody>
      <dsp:txXfrm>
        <a:off x="2891834" y="683603"/>
        <a:ext cx="1982221" cy="961205"/>
      </dsp:txXfrm>
    </dsp:sp>
    <dsp:sp modelId="{579525B0-48C5-4A58-AE22-7552FE08C371}">
      <dsp:nvSpPr>
        <dsp:cNvPr id="0" name=""/>
        <dsp:cNvSpPr/>
      </dsp:nvSpPr>
      <dsp:spPr>
        <a:xfrm>
          <a:off x="4903961" y="1137970"/>
          <a:ext cx="816812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816812" y="26235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/>
        </a:p>
      </dsp:txBody>
      <dsp:txXfrm>
        <a:off x="5291947" y="1143785"/>
        <a:ext cx="40840" cy="40840"/>
      </dsp:txXfrm>
    </dsp:sp>
    <dsp:sp modelId="{16007220-C8DE-451E-94C8-29C66F7A6BDA}">
      <dsp:nvSpPr>
        <dsp:cNvPr id="0" name=""/>
        <dsp:cNvSpPr/>
      </dsp:nvSpPr>
      <dsp:spPr>
        <a:xfrm>
          <a:off x="5720773" y="653698"/>
          <a:ext cx="2042031" cy="1021015"/>
        </a:xfrm>
        <a:prstGeom prst="roundRect">
          <a:avLst>
            <a:gd name="adj" fmla="val 10000"/>
          </a:avLst>
        </a:prstGeom>
        <a:solidFill>
          <a:srgbClr val="E7818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More infection, cancer</a:t>
          </a:r>
        </a:p>
      </dsp:txBody>
      <dsp:txXfrm>
        <a:off x="5750678" y="683603"/>
        <a:ext cx="1982221" cy="961205"/>
      </dsp:txXfrm>
    </dsp:sp>
    <dsp:sp modelId="{A89651D5-D456-42D2-A6C0-65F3428D83C6}">
      <dsp:nvSpPr>
        <dsp:cNvPr id="0" name=""/>
        <dsp:cNvSpPr/>
      </dsp:nvSpPr>
      <dsp:spPr>
        <a:xfrm rot="2142401">
          <a:off x="1950569" y="2018596"/>
          <a:ext cx="1005907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1005907" y="26235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/>
        </a:p>
      </dsp:txBody>
      <dsp:txXfrm>
        <a:off x="2428375" y="2019684"/>
        <a:ext cx="50295" cy="50295"/>
      </dsp:txXfrm>
    </dsp:sp>
    <dsp:sp modelId="{40857E5D-51BB-4D9C-BF9C-8FD8BEA20B70}">
      <dsp:nvSpPr>
        <dsp:cNvPr id="0" name=""/>
        <dsp:cNvSpPr/>
      </dsp:nvSpPr>
      <dsp:spPr>
        <a:xfrm>
          <a:off x="2861929" y="1827866"/>
          <a:ext cx="2042031" cy="1021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Baseline treatment</a:t>
          </a:r>
        </a:p>
      </dsp:txBody>
      <dsp:txXfrm>
        <a:off x="2891834" y="1857771"/>
        <a:ext cx="1982221" cy="961205"/>
      </dsp:txXfrm>
    </dsp:sp>
    <dsp:sp modelId="{D5A176B4-C84E-4053-901D-D88FAD1F3BCE}">
      <dsp:nvSpPr>
        <dsp:cNvPr id="0" name=""/>
        <dsp:cNvSpPr/>
      </dsp:nvSpPr>
      <dsp:spPr>
        <a:xfrm>
          <a:off x="4903961" y="2312138"/>
          <a:ext cx="816812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816812" y="26235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/>
        </a:p>
      </dsp:txBody>
      <dsp:txXfrm>
        <a:off x="5291947" y="2317953"/>
        <a:ext cx="40840" cy="40840"/>
      </dsp:txXfrm>
    </dsp:sp>
    <dsp:sp modelId="{A84E80DE-EC2A-4857-9DD6-EBF94FA76705}">
      <dsp:nvSpPr>
        <dsp:cNvPr id="0" name=""/>
        <dsp:cNvSpPr/>
      </dsp:nvSpPr>
      <dsp:spPr>
        <a:xfrm>
          <a:off x="5720773" y="1827866"/>
          <a:ext cx="2042031" cy="1021015"/>
        </a:xfrm>
        <a:prstGeom prst="roundRect">
          <a:avLst>
            <a:gd name="adj" fmla="val 10000"/>
          </a:avLst>
        </a:prstGeom>
        <a:solidFill>
          <a:srgbClr val="E7818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Increased risk of rejection</a:t>
          </a:r>
        </a:p>
      </dsp:txBody>
      <dsp:txXfrm>
        <a:off x="5750678" y="1857771"/>
        <a:ext cx="1982221" cy="961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F0FD3-17E9-4F96-B54E-B6F10988EF13}">
      <dsp:nvSpPr>
        <dsp:cNvPr id="0" name=""/>
        <dsp:cNvSpPr/>
      </dsp:nvSpPr>
      <dsp:spPr>
        <a:xfrm>
          <a:off x="1292" y="763861"/>
          <a:ext cx="2074838" cy="1037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Month 1-2?</a:t>
          </a:r>
        </a:p>
      </dsp:txBody>
      <dsp:txXfrm>
        <a:off x="31677" y="794246"/>
        <a:ext cx="2014068" cy="976649"/>
      </dsp:txXfrm>
    </dsp:sp>
    <dsp:sp modelId="{ED8053F4-E558-46EE-9567-1853B62F52EB}">
      <dsp:nvSpPr>
        <dsp:cNvPr id="0" name=""/>
        <dsp:cNvSpPr/>
      </dsp:nvSpPr>
      <dsp:spPr>
        <a:xfrm rot="19457599">
          <a:off x="1980064" y="954782"/>
          <a:ext cx="1022068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1022068" y="29531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465547" y="958761"/>
        <a:ext cx="51103" cy="51103"/>
      </dsp:txXfrm>
    </dsp:sp>
    <dsp:sp modelId="{1069A812-76DC-42FE-9DE6-B63AD24715C5}">
      <dsp:nvSpPr>
        <dsp:cNvPr id="0" name=""/>
        <dsp:cNvSpPr/>
      </dsp:nvSpPr>
      <dsp:spPr>
        <a:xfrm>
          <a:off x="2906066" y="167345"/>
          <a:ext cx="2074838" cy="103741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Surgical biopsy</a:t>
          </a:r>
        </a:p>
      </dsp:txBody>
      <dsp:txXfrm>
        <a:off x="2936451" y="197730"/>
        <a:ext cx="2014068" cy="976649"/>
      </dsp:txXfrm>
    </dsp:sp>
    <dsp:sp modelId="{9A2ED818-8DC0-45BF-8AC5-B3F3B8E0130C}">
      <dsp:nvSpPr>
        <dsp:cNvPr id="0" name=""/>
        <dsp:cNvSpPr/>
      </dsp:nvSpPr>
      <dsp:spPr>
        <a:xfrm rot="2142401">
          <a:off x="1980064" y="1551298"/>
          <a:ext cx="1022068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1022068" y="29531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465547" y="1555277"/>
        <a:ext cx="51103" cy="51103"/>
      </dsp:txXfrm>
    </dsp:sp>
    <dsp:sp modelId="{E0FA8DC5-5707-44F3-B129-C3FC68989361}">
      <dsp:nvSpPr>
        <dsp:cNvPr id="0" name=""/>
        <dsp:cNvSpPr/>
      </dsp:nvSpPr>
      <dsp:spPr>
        <a:xfrm>
          <a:off x="2906066" y="1360377"/>
          <a:ext cx="2074838" cy="1037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Liquid biopsy positive?</a:t>
          </a:r>
        </a:p>
      </dsp:txBody>
      <dsp:txXfrm>
        <a:off x="2936451" y="1390762"/>
        <a:ext cx="2014068" cy="976649"/>
      </dsp:txXfrm>
    </dsp:sp>
    <dsp:sp modelId="{95C44655-0316-4B96-A69C-E4BD09CF4462}">
      <dsp:nvSpPr>
        <dsp:cNvPr id="0" name=""/>
        <dsp:cNvSpPr/>
      </dsp:nvSpPr>
      <dsp:spPr>
        <a:xfrm rot="19457599">
          <a:off x="4884838" y="1551298"/>
          <a:ext cx="1022068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1022068" y="29531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370321" y="1555277"/>
        <a:ext cx="51103" cy="51103"/>
      </dsp:txXfrm>
    </dsp:sp>
    <dsp:sp modelId="{CCB99166-2960-43EB-9ACB-C6EFD47A27F0}">
      <dsp:nvSpPr>
        <dsp:cNvPr id="0" name=""/>
        <dsp:cNvSpPr/>
      </dsp:nvSpPr>
      <dsp:spPr>
        <a:xfrm>
          <a:off x="5810840" y="763861"/>
          <a:ext cx="2074838" cy="103741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Surgical biopsy</a:t>
          </a:r>
        </a:p>
      </dsp:txBody>
      <dsp:txXfrm>
        <a:off x="5841225" y="794246"/>
        <a:ext cx="2014068" cy="976649"/>
      </dsp:txXfrm>
    </dsp:sp>
    <dsp:sp modelId="{A89651D5-D456-42D2-A6C0-65F3428D83C6}">
      <dsp:nvSpPr>
        <dsp:cNvPr id="0" name=""/>
        <dsp:cNvSpPr/>
      </dsp:nvSpPr>
      <dsp:spPr>
        <a:xfrm rot="2142401">
          <a:off x="4884838" y="2147814"/>
          <a:ext cx="1022068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1022068" y="29531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370321" y="2151793"/>
        <a:ext cx="51103" cy="51103"/>
      </dsp:txXfrm>
    </dsp:sp>
    <dsp:sp modelId="{40857E5D-51BB-4D9C-BF9C-8FD8BEA20B70}">
      <dsp:nvSpPr>
        <dsp:cNvPr id="0" name=""/>
        <dsp:cNvSpPr/>
      </dsp:nvSpPr>
      <dsp:spPr>
        <a:xfrm>
          <a:off x="5810840" y="1956894"/>
          <a:ext cx="2074838" cy="1037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Baseline treatment</a:t>
          </a:r>
        </a:p>
      </dsp:txBody>
      <dsp:txXfrm>
        <a:off x="5841225" y="1987279"/>
        <a:ext cx="2014068" cy="976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F0FD3-17E9-4F96-B54E-B6F10988EF13}">
      <dsp:nvSpPr>
        <dsp:cNvPr id="0" name=""/>
        <dsp:cNvSpPr/>
      </dsp:nvSpPr>
      <dsp:spPr>
        <a:xfrm>
          <a:off x="4917" y="1114608"/>
          <a:ext cx="1864884" cy="932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Molecular window into rejection</a:t>
          </a:r>
        </a:p>
      </dsp:txBody>
      <dsp:txXfrm>
        <a:off x="32227" y="1141918"/>
        <a:ext cx="1810264" cy="877822"/>
      </dsp:txXfrm>
    </dsp:sp>
    <dsp:sp modelId="{ED8053F4-E558-46EE-9567-1853B62F52EB}">
      <dsp:nvSpPr>
        <dsp:cNvPr id="0" name=""/>
        <dsp:cNvSpPr/>
      </dsp:nvSpPr>
      <dsp:spPr>
        <a:xfrm>
          <a:off x="1869802" y="1554286"/>
          <a:ext cx="745953" cy="53085"/>
        </a:xfrm>
        <a:custGeom>
          <a:avLst/>
          <a:gdLst/>
          <a:ahLst/>
          <a:cxnLst/>
          <a:rect l="0" t="0" r="0" b="0"/>
          <a:pathLst>
            <a:path>
              <a:moveTo>
                <a:pt x="0" y="26542"/>
              </a:moveTo>
              <a:lnTo>
                <a:pt x="745953" y="2654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224130" y="1562180"/>
        <a:ext cx="37297" cy="37297"/>
      </dsp:txXfrm>
    </dsp:sp>
    <dsp:sp modelId="{1069A812-76DC-42FE-9DE6-B63AD24715C5}">
      <dsp:nvSpPr>
        <dsp:cNvPr id="0" name=""/>
        <dsp:cNvSpPr/>
      </dsp:nvSpPr>
      <dsp:spPr>
        <a:xfrm>
          <a:off x="2615756" y="1114608"/>
          <a:ext cx="1864884" cy="932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Precisely guide  treatment</a:t>
          </a:r>
        </a:p>
      </dsp:txBody>
      <dsp:txXfrm>
        <a:off x="2643066" y="1141918"/>
        <a:ext cx="1810264" cy="877822"/>
      </dsp:txXfrm>
    </dsp:sp>
    <dsp:sp modelId="{A89651D5-D456-42D2-A6C0-65F3428D83C6}">
      <dsp:nvSpPr>
        <dsp:cNvPr id="0" name=""/>
        <dsp:cNvSpPr/>
      </dsp:nvSpPr>
      <dsp:spPr>
        <a:xfrm rot="18289469">
          <a:off x="4200492" y="1018132"/>
          <a:ext cx="1306251" cy="53085"/>
        </a:xfrm>
        <a:custGeom>
          <a:avLst/>
          <a:gdLst/>
          <a:ahLst/>
          <a:cxnLst/>
          <a:rect l="0" t="0" r="0" b="0"/>
          <a:pathLst>
            <a:path>
              <a:moveTo>
                <a:pt x="0" y="26542"/>
              </a:moveTo>
              <a:lnTo>
                <a:pt x="1306251" y="2654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820961" y="1012018"/>
        <a:ext cx="65312" cy="65312"/>
      </dsp:txXfrm>
    </dsp:sp>
    <dsp:sp modelId="{40857E5D-51BB-4D9C-BF9C-8FD8BEA20B70}">
      <dsp:nvSpPr>
        <dsp:cNvPr id="0" name=""/>
        <dsp:cNvSpPr/>
      </dsp:nvSpPr>
      <dsp:spPr>
        <a:xfrm>
          <a:off x="5226594" y="42299"/>
          <a:ext cx="1864884" cy="932442"/>
        </a:xfrm>
        <a:prstGeom prst="roundRect">
          <a:avLst>
            <a:gd name="adj" fmla="val 10000"/>
          </a:avLst>
        </a:prstGeom>
        <a:solidFill>
          <a:srgbClr val="A9D18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Improve quality of life</a:t>
          </a:r>
        </a:p>
      </dsp:txBody>
      <dsp:txXfrm>
        <a:off x="5253904" y="69609"/>
        <a:ext cx="1810264" cy="877822"/>
      </dsp:txXfrm>
    </dsp:sp>
    <dsp:sp modelId="{CEF45D78-CE02-40F3-BE42-852099B0D135}">
      <dsp:nvSpPr>
        <dsp:cNvPr id="0" name=""/>
        <dsp:cNvSpPr/>
      </dsp:nvSpPr>
      <dsp:spPr>
        <a:xfrm>
          <a:off x="4480640" y="1554286"/>
          <a:ext cx="745953" cy="53085"/>
        </a:xfrm>
        <a:custGeom>
          <a:avLst/>
          <a:gdLst/>
          <a:ahLst/>
          <a:cxnLst/>
          <a:rect l="0" t="0" r="0" b="0"/>
          <a:pathLst>
            <a:path>
              <a:moveTo>
                <a:pt x="0" y="26542"/>
              </a:moveTo>
              <a:lnTo>
                <a:pt x="745953" y="2654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834969" y="1562180"/>
        <a:ext cx="37297" cy="37297"/>
      </dsp:txXfrm>
    </dsp:sp>
    <dsp:sp modelId="{431233F8-C10F-4D70-B66D-8D4EBF8E9233}">
      <dsp:nvSpPr>
        <dsp:cNvPr id="0" name=""/>
        <dsp:cNvSpPr/>
      </dsp:nvSpPr>
      <dsp:spPr>
        <a:xfrm>
          <a:off x="5226594" y="1114608"/>
          <a:ext cx="1864884" cy="932442"/>
        </a:xfrm>
        <a:prstGeom prst="roundRect">
          <a:avLst>
            <a:gd name="adj" fmla="val 10000"/>
          </a:avLst>
        </a:prstGeom>
        <a:solidFill>
          <a:srgbClr val="A9D18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Reduce mortality</a:t>
          </a:r>
        </a:p>
      </dsp:txBody>
      <dsp:txXfrm>
        <a:off x="5253904" y="1141918"/>
        <a:ext cx="1810264" cy="877822"/>
      </dsp:txXfrm>
    </dsp:sp>
    <dsp:sp modelId="{B1279146-17EF-456A-9E28-92690CB130BA}">
      <dsp:nvSpPr>
        <dsp:cNvPr id="0" name=""/>
        <dsp:cNvSpPr/>
      </dsp:nvSpPr>
      <dsp:spPr>
        <a:xfrm rot="3310531">
          <a:off x="4200492" y="2090440"/>
          <a:ext cx="1306251" cy="53085"/>
        </a:xfrm>
        <a:custGeom>
          <a:avLst/>
          <a:gdLst/>
          <a:ahLst/>
          <a:cxnLst/>
          <a:rect l="0" t="0" r="0" b="0"/>
          <a:pathLst>
            <a:path>
              <a:moveTo>
                <a:pt x="0" y="26542"/>
              </a:moveTo>
              <a:lnTo>
                <a:pt x="1306251" y="2654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820961" y="2084327"/>
        <a:ext cx="65312" cy="65312"/>
      </dsp:txXfrm>
    </dsp:sp>
    <dsp:sp modelId="{87ADAEAC-EE04-44A8-A036-42E08D6BCC25}">
      <dsp:nvSpPr>
        <dsp:cNvPr id="0" name=""/>
        <dsp:cNvSpPr/>
      </dsp:nvSpPr>
      <dsp:spPr>
        <a:xfrm>
          <a:off x="5226594" y="2186917"/>
          <a:ext cx="1864884" cy="932442"/>
        </a:xfrm>
        <a:prstGeom prst="roundRect">
          <a:avLst>
            <a:gd name="adj" fmla="val 10000"/>
          </a:avLst>
        </a:prstGeom>
        <a:solidFill>
          <a:srgbClr val="A9D18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Reduce burden of care</a:t>
          </a:r>
        </a:p>
      </dsp:txBody>
      <dsp:txXfrm>
        <a:off x="5253904" y="2214227"/>
        <a:ext cx="1810264" cy="877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63FACF5-46B3-49A3-8F5B-16FE710BB5F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8EDA1F-4A94-41DF-BD70-5E9E411B3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5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7977-983E-2F43-0A4E-AA7D10CF5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010D3-C218-7623-BE7C-EAFA6AB4F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CD7F9-D076-A98B-E391-C491C39D1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5BE-A912-48FF-B0AE-EA6907517597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1DF54-9CA4-6D83-920D-5CE0C84C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46B2-3F4A-2CED-249A-69BED0C0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9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84836-8F94-E595-96FA-E47D8271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40BF0-F579-5CB0-D0B8-23387F7DA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EE130-72C8-2262-7446-FFE8AD0D0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0CB8-BD9C-4203-A9C7-91F0C4A14B05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03A69-00BF-1212-EA0D-2A17B279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19D55-FC70-2FB0-518C-5C0C2B38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0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FFE22B-80B9-BDF4-35C7-74B44B6FD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93E31-09FB-3CAD-00D2-494924F47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DC7E9-364B-F0D8-2E79-0DFD37F04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DB2-2186-436C-9BCA-9E0DAB5A4BFE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AEAA2-5E41-4DEE-8771-CAC33FE9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C31CF-33CF-DB42-832E-5F006C3F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095A2-FF15-2664-8725-4D596713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DDEB7-1903-39F8-7E14-403D003AB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BC08D-4472-F03C-A3FD-D7CD28D5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F64B-985A-40B0-9293-56D4BBB1614D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C0738-D9D7-E047-D12F-DF010F009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87D6E-A00D-3EB4-D4F8-9381C46DE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2279-53D5-DE15-6863-77CC6D31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19F9F-FDDE-3A4D-E78F-0A541B7DA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D9D6C-44BF-F131-B763-9B842BBF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4910-E7A8-4AED-8AF4-D887F115E35D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443F8-8B43-F74B-BBE9-7A2FBD72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1FC55-996A-7560-8369-824EBEA0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6D0E-1C38-F37C-DF4C-3D2581A48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FB665-58C1-EF90-52AC-942E7D45F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63900-C5FD-EF89-CFF8-B81429788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27DF2-88D1-35BE-BBF5-635198A1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A583-A94F-4D8C-95DF-F00804DDD0BA}" type="datetime1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4B76F-5CA9-EB4A-5068-18226D0BE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B13EB-9029-53E7-CC44-FE1B9D6F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8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1BEA-2DB1-3A1D-5555-5A9ED3BE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869F6-ED2E-3B68-0B7E-5841E4BB5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57B05-6B84-364B-44AC-CA8776D67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DDACC-F57C-940A-7D0D-85C35C387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0C15A3-63B2-7B44-5877-4DFEA3657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730E7F-F69A-EA9F-3488-77A0D1E3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C3B9-1999-40B9-9C62-FA794D17C617}" type="datetime1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DA8E6A-46BC-DF22-9C07-AB82C45F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DD55FC-7FB1-B05B-DD35-83FDCA48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5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216A-F264-41D2-95C1-540B5001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36078-D536-441E-4F29-56F701E1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2199-93C1-4CB7-AB79-354E77A5E3EA}" type="datetime1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C8505-37D7-A79A-17B3-580537E7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AA6DF-B805-234E-4C73-8BB710B6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9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232701-D3A3-6F5E-0CC2-DCE56843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7F8-CD54-4B01-B54A-58B99AFFAC8F}" type="datetime1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316A1-2A13-D53B-0A94-7D0EA25C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0C43F-8021-54FC-F416-929C7F64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8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55F7-012C-D054-9230-309CBAF9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4A328-81FE-C17A-8ACC-A148F840E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29842-D0C0-6438-B609-18F8332C5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3EA2F-D606-8547-097B-E8F7FB424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ED04-7F76-4D11-AF88-4FEBF55E163E}" type="datetime1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49CA8-AF24-9A10-1B24-E3669E5D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E15A5-DD6D-5ECB-E3C7-62288A8E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2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CC3E-B356-A744-973B-0349A152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E59C6-E962-222E-C03D-DA19F8147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E76F5-60D9-EAB0-278A-66E380DE1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3DC0-A6DE-5676-E1B6-8C35D115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13BC-DAD4-49D6-8AE7-8AEE221B0DA6}" type="datetime1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47A32-4EA0-DAB8-054C-D305A3F8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BA2A8-5C8D-28A3-949F-ECB487C6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2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F11A4-E867-65E2-A4EC-4715FE52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D37A5-87E0-D3B4-96A2-E1515F62D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43CF9-AD54-BE96-6FFE-C7E03D989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7EAF-FACD-4163-9E7B-A1CFC8E47370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5873C-4239-660C-DF52-5DA8C9238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B7CFE-3443-32D4-4923-48D6FEBAB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91AA8-7D9D-4336-88B0-C3B0D550B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4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1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1.png"/><Relationship Id="rId5" Type="http://schemas.openxmlformats.org/officeDocument/2006/relationships/image" Target="../media/image18.svg"/><Relationship Id="rId10" Type="http://schemas.microsoft.com/office/2007/relationships/diagramDrawing" Target="../diagrams/drawing3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dots and lines&#10;&#10;Description automatically generated">
            <a:extLst>
              <a:ext uri="{FF2B5EF4-FFF2-40B4-BE49-F238E27FC236}">
                <a16:creationId xmlns:a16="http://schemas.microsoft.com/office/drawing/2014/main" id="{C434430E-5202-9BF0-41F2-68CED20ABF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6" y="1389455"/>
            <a:ext cx="3770811" cy="379214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1364931-7861-DD34-3DA8-1E80D10AD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4495" y="897927"/>
            <a:ext cx="3985260" cy="2387600"/>
          </a:xfrm>
        </p:spPr>
        <p:txBody>
          <a:bodyPr anchor="ctr">
            <a:normAutofit/>
          </a:bodyPr>
          <a:lstStyle/>
          <a:p>
            <a:r>
              <a:rPr lang="en-US" sz="7200" b="1" dirty="0"/>
              <a:t>Exoscope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6D74363-42CD-67A2-91E3-0DB569FF5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0330" y="3285527"/>
            <a:ext cx="4593590" cy="1655762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Taking the bite out of heart transplant monitoring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A7B49-68C6-74A7-353B-D3A09F9A107F}"/>
              </a:ext>
            </a:extLst>
          </p:cNvPr>
          <p:cNvSpPr txBox="1"/>
          <p:nvPr/>
        </p:nvSpPr>
        <p:spPr>
          <a:xfrm>
            <a:off x="3047499" y="5330716"/>
            <a:ext cx="609700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/>
              <a:t>Yale </a:t>
            </a:r>
            <a:r>
              <a:rPr lang="en-US" sz="2700" b="1" err="1"/>
              <a:t>PitchFest</a:t>
            </a:r>
            <a:r>
              <a:rPr lang="en-US" sz="2700" b="1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33994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4E35E-48C6-22F7-2939-99BD6941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1" y="365125"/>
            <a:ext cx="11087098" cy="786107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Our biomarkers correlate with rejection severity</a:t>
            </a:r>
          </a:p>
        </p:txBody>
      </p:sp>
      <p:pic>
        <p:nvPicPr>
          <p:cNvPr id="13" name="Picture 12" descr="A logo with dots and lines&#10;&#10;Description automatically generated">
            <a:extLst>
              <a:ext uri="{FF2B5EF4-FFF2-40B4-BE49-F238E27FC236}">
                <a16:creationId xmlns:a16="http://schemas.microsoft.com/office/drawing/2014/main" id="{D7EEA8DB-4604-EF45-0B74-C4F1DDD0C7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" y="5935364"/>
            <a:ext cx="748835" cy="753072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A88A395-3CCA-86BF-3AB3-EC103BA9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D88FD4-0CE1-E3E9-7600-9EBD857AFD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6507" b="54970"/>
          <a:stretch/>
        </p:blipFill>
        <p:spPr>
          <a:xfrm>
            <a:off x="1001382" y="1624911"/>
            <a:ext cx="6711374" cy="1938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69135D-F12D-46CC-6849-BAA812AA6A77}"/>
              </a:ext>
            </a:extLst>
          </p:cNvPr>
          <p:cNvSpPr txBox="1"/>
          <p:nvPr/>
        </p:nvSpPr>
        <p:spPr>
          <a:xfrm>
            <a:off x="2648874" y="1172433"/>
            <a:ext cx="34163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Exoscope biomarkers*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7D919-F447-BA3D-96DB-8B96D680A11A}"/>
              </a:ext>
            </a:extLst>
          </p:cNvPr>
          <p:cNvSpPr txBox="1"/>
          <p:nvPr/>
        </p:nvSpPr>
        <p:spPr>
          <a:xfrm>
            <a:off x="8400762" y="1172433"/>
            <a:ext cx="24958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Commercially available assay</a:t>
            </a:r>
          </a:p>
          <a:p>
            <a:pPr algn="ctr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p=.002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DB86A0-72B7-80DC-417B-41D901B0DFD8}"/>
              </a:ext>
            </a:extLst>
          </p:cNvPr>
          <p:cNvSpPr txBox="1"/>
          <p:nvPr/>
        </p:nvSpPr>
        <p:spPr>
          <a:xfrm>
            <a:off x="8528935" y="6194767"/>
            <a:ext cx="18672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" panose="02000000000000000000" pitchFamily="2" charset="0"/>
              </a:rPr>
              <a:t>Kim 2022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9B91D-1548-10E1-CBDD-415AA0C0EEF7}"/>
              </a:ext>
            </a:extLst>
          </p:cNvPr>
          <p:cNvSpPr txBox="1"/>
          <p:nvPr/>
        </p:nvSpPr>
        <p:spPr>
          <a:xfrm>
            <a:off x="1353483" y="6104527"/>
            <a:ext cx="44558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*Detailed data available on request with CDA</a:t>
            </a:r>
          </a:p>
          <a:p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p-values for Grades 0/1R vs 2R/3R rejection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85ED923-90AF-09FB-7881-7B0D310FAA64}"/>
              </a:ext>
            </a:extLst>
          </p:cNvPr>
          <p:cNvCxnSpPr>
            <a:cxnSpLocks/>
          </p:cNvCxnSpPr>
          <p:nvPr/>
        </p:nvCxnSpPr>
        <p:spPr>
          <a:xfrm>
            <a:off x="8005518" y="1219200"/>
            <a:ext cx="0" cy="521167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73AE576-F178-6417-F58F-AAADD5AEA5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6364" b="-1"/>
          <a:stretch/>
        </p:blipFill>
        <p:spPr>
          <a:xfrm>
            <a:off x="1001382" y="3663950"/>
            <a:ext cx="6711375" cy="21956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DCC31C-DBC2-A179-CE09-35607B57A3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06" r="3095" b="7619"/>
          <a:stretch/>
        </p:blipFill>
        <p:spPr>
          <a:xfrm>
            <a:off x="8328925" y="2413000"/>
            <a:ext cx="2224776" cy="2965369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54D7C68-B894-04F5-7056-82082F3E5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618018"/>
              </p:ext>
            </p:extLst>
          </p:nvPr>
        </p:nvGraphicFramePr>
        <p:xfrm>
          <a:off x="1587503" y="1624911"/>
          <a:ext cx="6242047" cy="3961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512">
                  <a:extLst>
                    <a:ext uri="{9D8B030D-6E8A-4147-A177-3AD203B41FA5}">
                      <a16:colId xmlns:a16="http://schemas.microsoft.com/office/drawing/2014/main" val="3718709649"/>
                    </a:ext>
                  </a:extLst>
                </a:gridCol>
                <a:gridCol w="1560512">
                  <a:extLst>
                    <a:ext uri="{9D8B030D-6E8A-4147-A177-3AD203B41FA5}">
                      <a16:colId xmlns:a16="http://schemas.microsoft.com/office/drawing/2014/main" val="2299850890"/>
                    </a:ext>
                  </a:extLst>
                </a:gridCol>
                <a:gridCol w="1756731">
                  <a:extLst>
                    <a:ext uri="{9D8B030D-6E8A-4147-A177-3AD203B41FA5}">
                      <a16:colId xmlns:a16="http://schemas.microsoft.com/office/drawing/2014/main" val="1490080991"/>
                    </a:ext>
                  </a:extLst>
                </a:gridCol>
                <a:gridCol w="1364292">
                  <a:extLst>
                    <a:ext uri="{9D8B030D-6E8A-4147-A177-3AD203B41FA5}">
                      <a16:colId xmlns:a16="http://schemas.microsoft.com/office/drawing/2014/main" val="1891784763"/>
                    </a:ext>
                  </a:extLst>
                </a:gridCol>
              </a:tblGrid>
              <a:tr h="217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p=3.9x10</a:t>
                      </a:r>
                      <a:r>
                        <a:rPr lang="en-US" sz="1800" b="1" i="1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-5</a:t>
                      </a:r>
                      <a:endParaRPr lang="en-US" sz="1200" b="1" i="1" baseline="30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endParaRPr lang="en-US" sz="12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p=5.6x10</a:t>
                      </a:r>
                      <a:r>
                        <a:rPr lang="en-US" sz="1800" b="1" i="1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-6</a:t>
                      </a:r>
                      <a:endParaRPr lang="en-US" sz="1200" b="1" i="1" baseline="30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p=8.3x10</a:t>
                      </a:r>
                      <a:r>
                        <a:rPr lang="en-US" sz="1800" b="1" i="1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-6</a:t>
                      </a:r>
                      <a:endParaRPr lang="en-US" sz="1200" b="1" i="1" baseline="30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endParaRPr lang="en-US" sz="12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p=6.0x10</a:t>
                      </a:r>
                      <a:r>
                        <a:rPr lang="en-US" sz="1800" b="1" i="1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105713"/>
                  </a:ext>
                </a:extLst>
              </a:tr>
              <a:tr h="1783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p=6.9x10</a:t>
                      </a:r>
                      <a:r>
                        <a:rPr lang="en-US" sz="1800" b="1" i="1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-7</a:t>
                      </a:r>
                      <a:endParaRPr lang="en-US" sz="1200" b="1" i="1" baseline="30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p=9.9x10</a:t>
                      </a:r>
                      <a:r>
                        <a:rPr lang="en-US" sz="1800" b="1" i="1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-6</a:t>
                      </a:r>
                      <a:endParaRPr lang="en-US" sz="1200" b="1" i="1" baseline="30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p=9.1x10</a:t>
                      </a:r>
                      <a:r>
                        <a:rPr lang="en-US" sz="1800" b="1" i="1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-5</a:t>
                      </a:r>
                      <a:endParaRPr lang="en-US" sz="1200" b="1" i="1" baseline="30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p=1.6x10</a:t>
                      </a:r>
                      <a:r>
                        <a:rPr lang="en-US" sz="1800" b="1" i="1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-5</a:t>
                      </a:r>
                      <a:endParaRPr lang="en-US" sz="1200" b="1" i="1" baseline="30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648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24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2F31-3AE0-98C2-AC66-A0F4A18E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15"/>
            <a:ext cx="10515600" cy="71338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Use of development award: enabling clinical trial</a:t>
            </a:r>
            <a:endParaRPr lang="en-US" sz="4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F70FE-957B-E7E8-CA85-31F626B06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11</a:t>
            </a:fld>
            <a:endParaRPr lang="en-US"/>
          </a:p>
        </p:txBody>
      </p:sp>
      <p:pic>
        <p:nvPicPr>
          <p:cNvPr id="14" name="Picture 13" descr="A logo with dots and lines&#10;&#10;Description automatically generated">
            <a:extLst>
              <a:ext uri="{FF2B5EF4-FFF2-40B4-BE49-F238E27FC236}">
                <a16:creationId xmlns:a16="http://schemas.microsoft.com/office/drawing/2014/main" id="{E722AA71-8D07-1426-9D13-901DD4AB35F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" y="5935364"/>
            <a:ext cx="748835" cy="75307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C5672-B4FF-97D4-E7D6-789A4B5B125A}"/>
              </a:ext>
            </a:extLst>
          </p:cNvPr>
          <p:cNvSpPr/>
          <p:nvPr/>
        </p:nvSpPr>
        <p:spPr>
          <a:xfrm>
            <a:off x="1313607" y="1355358"/>
            <a:ext cx="9564786" cy="140054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CD2D33E-BD1F-97AA-0C5F-CA45E3E35BBB}"/>
              </a:ext>
            </a:extLst>
          </p:cNvPr>
          <p:cNvSpPr/>
          <p:nvPr/>
        </p:nvSpPr>
        <p:spPr>
          <a:xfrm>
            <a:off x="1227062" y="1476008"/>
            <a:ext cx="1908286" cy="560216"/>
          </a:xfrm>
          <a:custGeom>
            <a:avLst/>
            <a:gdLst>
              <a:gd name="connsiteX0" fmla="*/ 0 w 1908286"/>
              <a:gd name="connsiteY0" fmla="*/ 0 h 560216"/>
              <a:gd name="connsiteX1" fmla="*/ 1908286 w 1908286"/>
              <a:gd name="connsiteY1" fmla="*/ 0 h 560216"/>
              <a:gd name="connsiteX2" fmla="*/ 1908286 w 1908286"/>
              <a:gd name="connsiteY2" fmla="*/ 560216 h 560216"/>
              <a:gd name="connsiteX3" fmla="*/ 0 w 1908286"/>
              <a:gd name="connsiteY3" fmla="*/ 560216 h 560216"/>
              <a:gd name="connsiteX4" fmla="*/ 0 w 1908286"/>
              <a:gd name="connsiteY4" fmla="*/ 0 h 56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286" h="560216">
                <a:moveTo>
                  <a:pt x="0" y="0"/>
                </a:moveTo>
                <a:lnTo>
                  <a:pt x="1908286" y="0"/>
                </a:lnTo>
                <a:lnTo>
                  <a:pt x="1908286" y="560216"/>
                </a:lnTo>
                <a:lnTo>
                  <a:pt x="0" y="560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Discover biomarkers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87AAAAE-96FF-D448-B070-ED7DB1644783}"/>
              </a:ext>
            </a:extLst>
          </p:cNvPr>
          <p:cNvSpPr/>
          <p:nvPr/>
        </p:nvSpPr>
        <p:spPr>
          <a:xfrm>
            <a:off x="3420447" y="1476008"/>
            <a:ext cx="1908286" cy="560216"/>
          </a:xfrm>
          <a:custGeom>
            <a:avLst/>
            <a:gdLst>
              <a:gd name="connsiteX0" fmla="*/ 0 w 1908286"/>
              <a:gd name="connsiteY0" fmla="*/ 0 h 560216"/>
              <a:gd name="connsiteX1" fmla="*/ 1908286 w 1908286"/>
              <a:gd name="connsiteY1" fmla="*/ 0 h 560216"/>
              <a:gd name="connsiteX2" fmla="*/ 1908286 w 1908286"/>
              <a:gd name="connsiteY2" fmla="*/ 560216 h 560216"/>
              <a:gd name="connsiteX3" fmla="*/ 0 w 1908286"/>
              <a:gd name="connsiteY3" fmla="*/ 560216 h 560216"/>
              <a:gd name="connsiteX4" fmla="*/ 0 w 1908286"/>
              <a:gd name="connsiteY4" fmla="*/ 0 h 56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286" h="560216">
                <a:moveTo>
                  <a:pt x="0" y="0"/>
                </a:moveTo>
                <a:lnTo>
                  <a:pt x="1908286" y="0"/>
                </a:lnTo>
                <a:lnTo>
                  <a:pt x="1908286" y="560216"/>
                </a:lnTo>
                <a:lnTo>
                  <a:pt x="0" y="560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pilot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9121706-94C9-2F2C-95BC-91BBC576944C}"/>
              </a:ext>
            </a:extLst>
          </p:cNvPr>
          <p:cNvSpPr/>
          <p:nvPr/>
        </p:nvSpPr>
        <p:spPr>
          <a:xfrm>
            <a:off x="8554179" y="1476008"/>
            <a:ext cx="1908286" cy="560216"/>
          </a:xfrm>
          <a:custGeom>
            <a:avLst/>
            <a:gdLst>
              <a:gd name="connsiteX0" fmla="*/ 0 w 1908286"/>
              <a:gd name="connsiteY0" fmla="*/ 0 h 560216"/>
              <a:gd name="connsiteX1" fmla="*/ 1908286 w 1908286"/>
              <a:gd name="connsiteY1" fmla="*/ 0 h 560216"/>
              <a:gd name="connsiteX2" fmla="*/ 1908286 w 1908286"/>
              <a:gd name="connsiteY2" fmla="*/ 560216 h 560216"/>
              <a:gd name="connsiteX3" fmla="*/ 0 w 1908286"/>
              <a:gd name="connsiteY3" fmla="*/ 560216 h 560216"/>
              <a:gd name="connsiteX4" fmla="*/ 0 w 1908286"/>
              <a:gd name="connsiteY4" fmla="*/ 0 h 56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286" h="560216">
                <a:moveTo>
                  <a:pt x="0" y="0"/>
                </a:moveTo>
                <a:lnTo>
                  <a:pt x="1908286" y="0"/>
                </a:lnTo>
                <a:lnTo>
                  <a:pt x="1908286" y="560216"/>
                </a:lnTo>
                <a:lnTo>
                  <a:pt x="0" y="560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trial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FFC3D2-1C18-ECC6-28EC-2D391C951E60}"/>
              </a:ext>
            </a:extLst>
          </p:cNvPr>
          <p:cNvSpPr/>
          <p:nvPr/>
        </p:nvSpPr>
        <p:spPr>
          <a:xfrm>
            <a:off x="5388617" y="1501192"/>
            <a:ext cx="3105678" cy="560216"/>
          </a:xfrm>
          <a:custGeom>
            <a:avLst/>
            <a:gdLst>
              <a:gd name="connsiteX0" fmla="*/ 0 w 2590652"/>
              <a:gd name="connsiteY0" fmla="*/ 0 h 560216"/>
              <a:gd name="connsiteX1" fmla="*/ 2590652 w 2590652"/>
              <a:gd name="connsiteY1" fmla="*/ 0 h 560216"/>
              <a:gd name="connsiteX2" fmla="*/ 2590652 w 2590652"/>
              <a:gd name="connsiteY2" fmla="*/ 560216 h 560216"/>
              <a:gd name="connsiteX3" fmla="*/ 0 w 2590652"/>
              <a:gd name="connsiteY3" fmla="*/ 560216 h 560216"/>
              <a:gd name="connsiteX4" fmla="*/ 0 w 2590652"/>
              <a:gd name="connsiteY4" fmla="*/ 0 h 56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652" h="560216">
                <a:moveTo>
                  <a:pt x="0" y="0"/>
                </a:moveTo>
                <a:lnTo>
                  <a:pt x="2590652" y="0"/>
                </a:lnTo>
                <a:lnTo>
                  <a:pt x="2590652" y="560216"/>
                </a:lnTo>
                <a:lnTo>
                  <a:pt x="0" y="560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Retrospective validation --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900 samples in hand from 60 patients with IRB/consent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3F0EFB-BC42-AEA7-9D65-E7C9D82CEA05}"/>
              </a:ext>
            </a:extLst>
          </p:cNvPr>
          <p:cNvSpPr txBox="1"/>
          <p:nvPr/>
        </p:nvSpPr>
        <p:spPr>
          <a:xfrm>
            <a:off x="1072542" y="3298733"/>
            <a:ext cx="425619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outcomes: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predictive power for acute rejection in larger, true-prevalence cohort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Demonstrate reduced mortality, increased QOL, and/or reduced cost in simulated surgery-free care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0D6230-809B-91D1-50F2-82EA2D9FFEC4}"/>
              </a:ext>
            </a:extLst>
          </p:cNvPr>
          <p:cNvGrpSpPr/>
          <p:nvPr/>
        </p:nvGrpSpPr>
        <p:grpSpPr>
          <a:xfrm>
            <a:off x="1971555" y="2273301"/>
            <a:ext cx="7746417" cy="419300"/>
            <a:chOff x="2079506" y="2003808"/>
            <a:chExt cx="7076508" cy="38303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93CC1F5-ABA1-7B15-881B-E09499E1A148}"/>
                </a:ext>
              </a:extLst>
            </p:cNvPr>
            <p:cNvSpPr/>
            <p:nvPr/>
          </p:nvSpPr>
          <p:spPr>
            <a:xfrm>
              <a:off x="2079506" y="2003808"/>
              <a:ext cx="383039" cy="383039"/>
            </a:xfrm>
            <a:prstGeom prst="ellipse">
              <a:avLst/>
            </a:prstGeom>
            <a:solidFill>
              <a:srgbClr val="A9D18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07B8FE-4125-631E-1C67-975AA92FDE6F}"/>
                </a:ext>
              </a:extLst>
            </p:cNvPr>
            <p:cNvSpPr/>
            <p:nvPr/>
          </p:nvSpPr>
          <p:spPr>
            <a:xfrm>
              <a:off x="4083207" y="2003808"/>
              <a:ext cx="383039" cy="383039"/>
            </a:xfrm>
            <a:prstGeom prst="ellipse">
              <a:avLst/>
            </a:prstGeom>
            <a:solidFill>
              <a:srgbClr val="A9D18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72CBE0C-32F4-38A1-FDF4-7391BA678326}"/>
                </a:ext>
              </a:extLst>
            </p:cNvPr>
            <p:cNvSpPr/>
            <p:nvPr/>
          </p:nvSpPr>
          <p:spPr>
            <a:xfrm>
              <a:off x="6428091" y="2003808"/>
              <a:ext cx="383039" cy="383039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08AB318-F453-4404-2252-6627AC70AA3B}"/>
                </a:ext>
              </a:extLst>
            </p:cNvPr>
            <p:cNvSpPr/>
            <p:nvPr/>
          </p:nvSpPr>
          <p:spPr>
            <a:xfrm>
              <a:off x="8772975" y="2003808"/>
              <a:ext cx="383039" cy="383039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0101FF5-B0FB-7F55-BAC7-1F3AE6BE3B0C}"/>
                </a:ext>
              </a:extLst>
            </p:cNvPr>
            <p:cNvCxnSpPr>
              <a:cxnSpLocks/>
              <a:stCxn id="19" idx="6"/>
              <a:endCxn id="24" idx="2"/>
            </p:cNvCxnSpPr>
            <p:nvPr/>
          </p:nvCxnSpPr>
          <p:spPr>
            <a:xfrm>
              <a:off x="2462545" y="2195328"/>
              <a:ext cx="3965546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671A58A-46B2-5622-91F4-03DB6F6317DB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>
              <a:off x="6811130" y="2195328"/>
              <a:ext cx="1982773" cy="0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0EDB96-336A-E5D4-6A91-4BCC36217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096295"/>
              </p:ext>
            </p:extLst>
          </p:nvPr>
        </p:nvGraphicFramePr>
        <p:xfrm>
          <a:off x="5450305" y="3429000"/>
          <a:ext cx="5012161" cy="2026921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2356366">
                  <a:extLst>
                    <a:ext uri="{9D8B030D-6E8A-4147-A177-3AD203B41FA5}">
                      <a16:colId xmlns:a16="http://schemas.microsoft.com/office/drawing/2014/main" val="1137612120"/>
                    </a:ext>
                  </a:extLst>
                </a:gridCol>
                <a:gridCol w="885265">
                  <a:extLst>
                    <a:ext uri="{9D8B030D-6E8A-4147-A177-3AD203B41FA5}">
                      <a16:colId xmlns:a16="http://schemas.microsoft.com/office/drawing/2014/main" val="1226654124"/>
                    </a:ext>
                  </a:extLst>
                </a:gridCol>
                <a:gridCol w="885265">
                  <a:extLst>
                    <a:ext uri="{9D8B030D-6E8A-4147-A177-3AD203B41FA5}">
                      <a16:colId xmlns:a16="http://schemas.microsoft.com/office/drawing/2014/main" val="896973016"/>
                    </a:ext>
                  </a:extLst>
                </a:gridCol>
                <a:gridCol w="885265">
                  <a:extLst>
                    <a:ext uri="{9D8B030D-6E8A-4147-A177-3AD203B41FA5}">
                      <a16:colId xmlns:a16="http://schemas.microsoft.com/office/drawing/2014/main" val="3222602106"/>
                    </a:ext>
                  </a:extLst>
                </a:gridCol>
              </a:tblGrid>
              <a:tr h="308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</a:rPr>
                        <a:t>Category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sng" strike="noStrike" dirty="0">
                          <a:effectLst/>
                        </a:rPr>
                        <a:t>Consumables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sng" strike="noStrike" dirty="0">
                          <a:effectLst/>
                        </a:rPr>
                        <a:t>Labor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sng" strike="noStrike" dirty="0">
                          <a:effectLst/>
                        </a:rPr>
                        <a:t>Total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7317730"/>
                  </a:ext>
                </a:extLst>
              </a:tr>
              <a:tr h="308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Exosome enrichment / quality 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$52,000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4961929"/>
                  </a:ext>
                </a:extLst>
              </a:tr>
              <a:tr h="426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Protein biomarker analysis </a:t>
                      </a:r>
                    </a:p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en-US" sz="1200" b="1" u="none" strike="noStrike" dirty="0">
                          <a:effectLst/>
                        </a:rPr>
                        <a:t>Keck Proteomics Core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25,000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7206896"/>
                  </a:ext>
                </a:extLst>
              </a:tr>
              <a:tr h="308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RNA biomarker analysis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45,000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195952"/>
                  </a:ext>
                </a:extLst>
              </a:tr>
              <a:tr h="308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Regulatory / Process / Bioinformatics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--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38,000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868961"/>
                  </a:ext>
                </a:extLst>
              </a:tr>
              <a:tr h="308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Cost to analyze 400 samples</a:t>
                      </a:r>
                    </a:p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(out of 900 available)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$86,000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$214,000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$300,000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655958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5337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dots and lines&#10;&#10;Description automatically generated">
            <a:extLst>
              <a:ext uri="{FF2B5EF4-FFF2-40B4-BE49-F238E27FC236}">
                <a16:creationId xmlns:a16="http://schemas.microsoft.com/office/drawing/2014/main" id="{C09F230C-FDAE-CB3C-1B49-C128734431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3" y="2944377"/>
            <a:ext cx="3069458" cy="30868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E109BD8-1BE6-EF4D-0608-93B162EA3970}"/>
              </a:ext>
            </a:extLst>
          </p:cNvPr>
          <p:cNvSpPr txBox="1">
            <a:spLocks/>
          </p:cNvSpPr>
          <p:nvPr/>
        </p:nvSpPr>
        <p:spPr>
          <a:xfrm>
            <a:off x="3874925" y="1459231"/>
            <a:ext cx="444215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Thank you!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5FB183A-6CE1-21AA-DC79-7D685AC34E18}"/>
              </a:ext>
            </a:extLst>
          </p:cNvPr>
          <p:cNvSpPr txBox="1">
            <a:spLocks/>
          </p:cNvSpPr>
          <p:nvPr/>
        </p:nvSpPr>
        <p:spPr>
          <a:xfrm>
            <a:off x="4627258" y="3828953"/>
            <a:ext cx="646585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prashanth.vallabhajosyula@yale.edu</a:t>
            </a:r>
          </a:p>
          <a:p>
            <a:pPr marL="0" indent="0">
              <a:buNone/>
            </a:pPr>
            <a:r>
              <a:rPr lang="en-US" sz="3200" dirty="0" err="1"/>
              <a:t>joe@exoscope.bio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8596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368F-AB9C-24BB-B34D-7585065B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Surgical biopsy: standard of care in heart transplant surveillance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744E4D5-ECB6-69FE-80EF-400EBB0D4D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33750" y="1690688"/>
          <a:ext cx="7765891" cy="3502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4F8D6-2694-46BA-CCFC-07B326F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A logo with dots and lines&#10;&#10;Description automatically generated">
            <a:extLst>
              <a:ext uri="{FF2B5EF4-FFF2-40B4-BE49-F238E27FC236}">
                <a16:creationId xmlns:a16="http://schemas.microsoft.com/office/drawing/2014/main" id="{BD06E467-027B-30AB-1AA2-4135A37C418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" y="5935364"/>
            <a:ext cx="748835" cy="753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21C95F-92A7-13ED-AECC-92994CAF4087}"/>
              </a:ext>
            </a:extLst>
          </p:cNvPr>
          <p:cNvSpPr txBox="1"/>
          <p:nvPr/>
        </p:nvSpPr>
        <p:spPr>
          <a:xfrm>
            <a:off x="1092358" y="4231131"/>
            <a:ext cx="36129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Surgical biopsy</a:t>
            </a:r>
          </a:p>
          <a:p>
            <a:pPr marL="285750" lvl="0" indent="-171450">
              <a:buFont typeface="Arial" panose="020B0604020202020204" pitchFamily="34" charset="0"/>
              <a:buChar char="•"/>
            </a:pPr>
            <a:r>
              <a:rPr lang="en-US" dirty="0"/>
              <a:t>Expensive</a:t>
            </a:r>
          </a:p>
          <a:p>
            <a:pPr marL="285750" lvl="0" indent="-171450">
              <a:buFont typeface="Arial" panose="020B0604020202020204" pitchFamily="34" charset="0"/>
              <a:buChar char="•"/>
            </a:pPr>
            <a:r>
              <a:rPr lang="en-US" dirty="0"/>
              <a:t>Invasive</a:t>
            </a:r>
          </a:p>
          <a:p>
            <a:pPr marL="285750" lvl="0" indent="-171450">
              <a:buFont typeface="Arial" panose="020B0604020202020204" pitchFamily="34" charset="0"/>
              <a:buChar char="•"/>
            </a:pPr>
            <a:r>
              <a:rPr lang="en-US" dirty="0"/>
              <a:t>Imprecise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3A8A06A-05C0-28D7-DF49-399C94AAD682}"/>
              </a:ext>
            </a:extLst>
          </p:cNvPr>
          <p:cNvSpPr/>
          <p:nvPr/>
        </p:nvSpPr>
        <p:spPr>
          <a:xfrm>
            <a:off x="2649273" y="3256857"/>
            <a:ext cx="544960" cy="366262"/>
          </a:xfrm>
          <a:prstGeom prst="rightArrow">
            <a:avLst/>
          </a:prstGeom>
          <a:solidFill>
            <a:srgbClr val="BFBF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0BC7AD-8006-B5FC-C255-DE074377B230}"/>
              </a:ext>
            </a:extLst>
          </p:cNvPr>
          <p:cNvSpPr txBox="1"/>
          <p:nvPr/>
        </p:nvSpPr>
        <p:spPr>
          <a:xfrm>
            <a:off x="5945695" y="4935515"/>
            <a:ext cx="5329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50% of heart transplant patients die in 10 years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C180FD-212B-CD5C-8A98-4CD6EF483A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56070" t="30226" r="21481" b="40922"/>
          <a:stretch/>
        </p:blipFill>
        <p:spPr>
          <a:xfrm>
            <a:off x="1001382" y="2825273"/>
            <a:ext cx="1585531" cy="120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7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368F-AB9C-24BB-B34D-7585065B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Existing </a:t>
            </a:r>
            <a:r>
              <a:rPr lang="en-US"/>
              <a:t>liquid biopsies</a:t>
            </a:r>
            <a:r>
              <a:rPr lang="en-US" dirty="0"/>
              <a:t> </a:t>
            </a:r>
            <a:r>
              <a:rPr lang="en-US"/>
              <a:t>have </a:t>
            </a:r>
            <a:r>
              <a:rPr lang="en-US" dirty="0"/>
              <a:t>not </a:t>
            </a:r>
            <a:r>
              <a:rPr lang="en-US"/>
              <a:t>replaced</a:t>
            </a:r>
            <a:r>
              <a:rPr lang="en-US" dirty="0"/>
              <a:t> surgical biopsy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744E4D5-ECB6-69FE-80EF-400EBB0D4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833577"/>
              </p:ext>
            </p:extLst>
          </p:nvPr>
        </p:nvGraphicFramePr>
        <p:xfrm>
          <a:off x="3152503" y="2289393"/>
          <a:ext cx="7886972" cy="3161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4F8D6-2694-46BA-CCFC-07B326F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A logo with dots and lines&#10;&#10;Description automatically generated">
            <a:extLst>
              <a:ext uri="{FF2B5EF4-FFF2-40B4-BE49-F238E27FC236}">
                <a16:creationId xmlns:a16="http://schemas.microsoft.com/office/drawing/2014/main" id="{BD06E467-027B-30AB-1AA2-4135A37C418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" y="5935364"/>
            <a:ext cx="748835" cy="753072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3A8A06A-05C0-28D7-DF49-399C94AAD682}"/>
              </a:ext>
            </a:extLst>
          </p:cNvPr>
          <p:cNvSpPr/>
          <p:nvPr/>
        </p:nvSpPr>
        <p:spPr>
          <a:xfrm>
            <a:off x="2322000" y="3425525"/>
            <a:ext cx="544960" cy="366262"/>
          </a:xfrm>
          <a:prstGeom prst="rightArrow">
            <a:avLst/>
          </a:prstGeom>
          <a:solidFill>
            <a:srgbClr val="BFBF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57EEC6-400D-688A-08F7-B2108B99ED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44" y="2705749"/>
            <a:ext cx="542434" cy="17774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2C839A-08C6-08A5-C6C3-1700975056BA}"/>
              </a:ext>
            </a:extLst>
          </p:cNvPr>
          <p:cNvSpPr txBox="1"/>
          <p:nvPr/>
        </p:nvSpPr>
        <p:spPr>
          <a:xfrm>
            <a:off x="1517686" y="4620055"/>
            <a:ext cx="39444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/>
              <a:t>Existing liquid biopsies</a:t>
            </a:r>
          </a:p>
          <a:p>
            <a:pPr marL="285750" lvl="1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en-US" sz="1600" kern="1200"/>
              <a:t>n/a for first 1-2 months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en-US" sz="1600"/>
              <a:t>Can only rule </a:t>
            </a:r>
            <a:r>
              <a:rPr lang="en-US" sz="1600" u="sng"/>
              <a:t>out</a:t>
            </a:r>
            <a:r>
              <a:rPr lang="en-US" sz="1600"/>
              <a:t> rejection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en-US" sz="1600" kern="1200">
                <a:cs typeface="Calibri"/>
              </a:rPr>
              <a:t>Poor correlation with rejection severity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0FE69D-D8F5-2AED-5137-6DF2C16BC4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56070" t="30226" r="21481" b="40922"/>
          <a:stretch/>
        </p:blipFill>
        <p:spPr>
          <a:xfrm>
            <a:off x="6607928" y="1962388"/>
            <a:ext cx="976122" cy="743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7C5BA2-8830-9466-652B-ADE1A39F57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56070" t="30226" r="21481" b="40922"/>
          <a:stretch/>
        </p:blipFill>
        <p:spPr>
          <a:xfrm>
            <a:off x="9494139" y="2595986"/>
            <a:ext cx="976122" cy="743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4357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ED714-0D15-7C11-D4E0-341F85674E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56070" t="30226" r="21481" b="40922"/>
          <a:stretch/>
        </p:blipFill>
        <p:spPr>
          <a:xfrm>
            <a:off x="6839842" y="4393472"/>
            <a:ext cx="976122" cy="743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Graphic 17" descr="No sign outline">
            <a:extLst>
              <a:ext uri="{FF2B5EF4-FFF2-40B4-BE49-F238E27FC236}">
                <a16:creationId xmlns:a16="http://schemas.microsoft.com/office/drawing/2014/main" id="{5E3128C8-13D1-BD67-193F-63E3D13F2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9151" y="3976401"/>
            <a:ext cx="1577505" cy="157750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F7368F-AB9C-24BB-B34D-7585065B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Opportunity to </a:t>
            </a:r>
            <a:r>
              <a:rPr lang="en-US" dirty="0"/>
              <a:t>improve </a:t>
            </a:r>
            <a:r>
              <a:rPr lang="en-US"/>
              <a:t>patient outcomes and reduce cost of care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744E4D5-ECB6-69FE-80EF-400EBB0D4D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62102" y="1862360"/>
          <a:ext cx="7096397" cy="3161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4F8D6-2694-46BA-CCFC-07B326F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A logo with dots and lines&#10;&#10;Description automatically generated">
            <a:extLst>
              <a:ext uri="{FF2B5EF4-FFF2-40B4-BE49-F238E27FC236}">
                <a16:creationId xmlns:a16="http://schemas.microsoft.com/office/drawing/2014/main" id="{BD06E467-027B-30AB-1AA2-4135A37C418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" y="5935364"/>
            <a:ext cx="748835" cy="753072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3A8A06A-05C0-28D7-DF49-399C94AAD682}"/>
              </a:ext>
            </a:extLst>
          </p:cNvPr>
          <p:cNvSpPr/>
          <p:nvPr/>
        </p:nvSpPr>
        <p:spPr>
          <a:xfrm>
            <a:off x="2931600" y="3260059"/>
            <a:ext cx="544960" cy="36626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2" name="Picture 11" descr="A logo with dots and lines&#10;&#10;Description automatically generated">
            <a:extLst>
              <a:ext uri="{FF2B5EF4-FFF2-40B4-BE49-F238E27FC236}">
                <a16:creationId xmlns:a16="http://schemas.microsoft.com/office/drawing/2014/main" id="{B6B8898F-7F09-467E-B2CB-F196F5F9A45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33" y="2761247"/>
            <a:ext cx="1343131" cy="13507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BE6840B-E196-5CAF-A238-435F770CAB60}"/>
              </a:ext>
            </a:extLst>
          </p:cNvPr>
          <p:cNvSpPr txBox="1"/>
          <p:nvPr/>
        </p:nvSpPr>
        <p:spPr>
          <a:xfrm>
            <a:off x="1092359" y="4231131"/>
            <a:ext cx="2690894" cy="129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/>
              <a:t>Exoscope goal</a:t>
            </a:r>
          </a:p>
          <a:p>
            <a:pPr marL="285750" lvl="1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1600"/>
              <a:t>Works from first week on</a:t>
            </a:r>
            <a:endParaRPr lang="en-US" sz="1600" kern="1200"/>
          </a:p>
          <a:p>
            <a:pPr marL="285750" lvl="1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1600"/>
              <a:t>No</a:t>
            </a:r>
            <a:r>
              <a:rPr lang="en-US" sz="1600" kern="1200"/>
              <a:t> surgical follow-up</a:t>
            </a:r>
          </a:p>
          <a:p>
            <a:pPr marL="285750" lvl="1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1600"/>
              <a:t>Enables precision treatment</a:t>
            </a:r>
            <a:endParaRPr lang="en-US" sz="1600" kern="1200"/>
          </a:p>
        </p:txBody>
      </p:sp>
    </p:spTree>
    <p:extLst>
      <p:ext uri="{BB962C8B-B14F-4D97-AF65-F5344CB8AC3E}">
        <p14:creationId xmlns:p14="http://schemas.microsoft.com/office/powerpoint/2010/main" val="422801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BD50F-AB44-C6F7-C8BC-81C8B0D4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891"/>
          </a:xfrm>
        </p:spPr>
        <p:txBody>
          <a:bodyPr/>
          <a:lstStyle/>
          <a:p>
            <a:pPr algn="ctr"/>
            <a:r>
              <a:rPr lang="en-US" dirty="0"/>
              <a:t>Comparable Liquid Biopsy Validation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79B95-39AA-DB99-0FBD-3D0A3EA1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 descr="A logo with dots and lines&#10;&#10;Description automatically generated">
            <a:extLst>
              <a:ext uri="{FF2B5EF4-FFF2-40B4-BE49-F238E27FC236}">
                <a16:creationId xmlns:a16="http://schemas.microsoft.com/office/drawing/2014/main" id="{666DB329-04DE-E9AC-412B-A7ACCE58DE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" y="5935364"/>
            <a:ext cx="748835" cy="753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0D5AE6-3D8E-DF6F-E1FE-E48B7CF3ADE4}"/>
              </a:ext>
            </a:extLst>
          </p:cNvPr>
          <p:cNvSpPr txBox="1"/>
          <p:nvPr/>
        </p:nvSpPr>
        <p:spPr>
          <a:xfrm>
            <a:off x="1023309" y="5958866"/>
            <a:ext cx="9867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u="none" strike="noStrike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*Assumes liquid biopsy costs $500. For clinical studies, assume clinic bears cost of standard care.</a:t>
            </a:r>
          </a:p>
          <a:p>
            <a:r>
              <a:rPr lang="en-US" sz="1200" b="0" i="1" u="none" strike="noStrike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**Vertical bars depict sensitivity, specificity, positive predictive value, negative predictive value, and area under the curve on 0-100% scale. All statistics for discriminating ≥2R vs 0/1R. </a:t>
            </a:r>
            <a:r>
              <a:rPr lang="en-US" sz="1200" i="1" dirty="0">
                <a:solidFill>
                  <a:srgbClr val="808080"/>
                </a:solidFill>
                <a:latin typeface="Calibri" panose="020F0502020204030204" pitchFamily="34" charset="0"/>
              </a:rPr>
              <a:t>Detailed data with sources available upon request.</a:t>
            </a:r>
            <a:r>
              <a:rPr lang="en-US" sz="1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42C24-A856-8F67-65C1-E63435B4B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46" y="1408886"/>
            <a:ext cx="10952017" cy="414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59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BD50F-AB44-C6F7-C8BC-81C8B0D4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891"/>
          </a:xfrm>
        </p:spPr>
        <p:txBody>
          <a:bodyPr/>
          <a:lstStyle/>
          <a:p>
            <a:pPr algn="ctr"/>
            <a:r>
              <a:rPr lang="en-US" dirty="0"/>
              <a:t>Comparable Liquid Biopsy Validation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79B95-39AA-DB99-0FBD-3D0A3EA1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 descr="A logo with dots and lines&#10;&#10;Description automatically generated">
            <a:extLst>
              <a:ext uri="{FF2B5EF4-FFF2-40B4-BE49-F238E27FC236}">
                <a16:creationId xmlns:a16="http://schemas.microsoft.com/office/drawing/2014/main" id="{666DB329-04DE-E9AC-412B-A7ACCE58DE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" y="5935364"/>
            <a:ext cx="748835" cy="753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0D5AE6-3D8E-DF6F-E1FE-E48B7CF3ADE4}"/>
              </a:ext>
            </a:extLst>
          </p:cNvPr>
          <p:cNvSpPr txBox="1"/>
          <p:nvPr/>
        </p:nvSpPr>
        <p:spPr>
          <a:xfrm>
            <a:off x="1023309" y="5958866"/>
            <a:ext cx="98678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u="none" strike="noStrike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Deng 2016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07E91-F083-F1E3-F597-1C6EFF23C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711" y="1477579"/>
            <a:ext cx="9364578" cy="390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0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7368F-AB9C-24BB-B34D-7585065B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last breakthrough in heart transplant rejection 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 was 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1963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4F8D6-2694-46BA-CCFC-07B326F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8291AA8-7D9D-4336-88B0-C3B0D550BC1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40" name="Picture 39" descr="A logo with dots and lines&#10;&#10;Description automatically generated">
            <a:extLst>
              <a:ext uri="{FF2B5EF4-FFF2-40B4-BE49-F238E27FC236}">
                <a16:creationId xmlns:a16="http://schemas.microsoft.com/office/drawing/2014/main" id="{7B76D768-D83C-1ADE-DB9F-F52AC1842F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" y="5935364"/>
            <a:ext cx="748835" cy="75307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4E876C6-6BF5-B9F6-F481-8A0502863AA2}"/>
              </a:ext>
            </a:extLst>
          </p:cNvPr>
          <p:cNvSpPr txBox="1"/>
          <p:nvPr/>
        </p:nvSpPr>
        <p:spPr>
          <a:xfrm>
            <a:off x="4227753" y="5659485"/>
            <a:ext cx="486307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Konno &amp;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Sakakibara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(</a:t>
            </a:r>
            <a:r>
              <a:rPr lang="en-US" sz="3300" b="1" dirty="0">
                <a:solidFill>
                  <a:srgbClr val="C00000"/>
                </a:solidFill>
              </a:rPr>
              <a:t>1963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Endo-myocardial biopsy. 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Diseases of the chest, 44, 345–350.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27BFA39-9B2A-33D5-3BDE-8C28B99A5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0313" t="2112" r="20138" b="13291"/>
          <a:stretch/>
        </p:blipFill>
        <p:spPr>
          <a:xfrm>
            <a:off x="779798" y="1690687"/>
            <a:ext cx="4769853" cy="40149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3A00938-82A0-571A-79D2-7BBB307AF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7517" y="1690688"/>
            <a:ext cx="2962848" cy="400963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FB55B-723C-7D10-59F3-4D88362275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0365" y="1690688"/>
            <a:ext cx="2968964" cy="219553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29F7023-BD84-A7C2-A388-7BC045E84E8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b="18574"/>
          <a:stretch/>
        </p:blipFill>
        <p:spPr>
          <a:xfrm>
            <a:off x="8437491" y="3886224"/>
            <a:ext cx="2974712" cy="18141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932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9C82-ED63-F1A3-42CA-0F5CE871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60 years later, Exoscope is developing the </a:t>
            </a:r>
            <a:r>
              <a:rPr lang="en-US"/>
              <a:t>next breakthrough </a:t>
            </a:r>
            <a:endParaRPr lang="en-US" dirty="0"/>
          </a:p>
        </p:txBody>
      </p:sp>
      <p:pic>
        <p:nvPicPr>
          <p:cNvPr id="4" name="Picture 3" descr="A logo with dots and lines&#10;&#10;Description automatically generated">
            <a:extLst>
              <a:ext uri="{FF2B5EF4-FFF2-40B4-BE49-F238E27FC236}">
                <a16:creationId xmlns:a16="http://schemas.microsoft.com/office/drawing/2014/main" id="{7E3E0963-D00C-5B75-F4CD-9A2DA4286C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" y="5935364"/>
            <a:ext cx="748835" cy="753072"/>
          </a:xfrm>
          <a:prstGeom prst="rect">
            <a:avLst/>
          </a:prstGeom>
        </p:spPr>
      </p:pic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01A5A7F2-00AE-E325-539E-CCB775A02B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331979"/>
              </p:ext>
            </p:extLst>
          </p:nvPr>
        </p:nvGraphicFramePr>
        <p:xfrm>
          <a:off x="1781386" y="2023580"/>
          <a:ext cx="8730827" cy="3743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5212">
                  <a:extLst>
                    <a:ext uri="{9D8B030D-6E8A-4147-A177-3AD203B41FA5}">
                      <a16:colId xmlns:a16="http://schemas.microsoft.com/office/drawing/2014/main" val="1216946946"/>
                    </a:ext>
                  </a:extLst>
                </a:gridCol>
                <a:gridCol w="536819">
                  <a:extLst>
                    <a:ext uri="{9D8B030D-6E8A-4147-A177-3AD203B41FA5}">
                      <a16:colId xmlns:a16="http://schemas.microsoft.com/office/drawing/2014/main" val="315390461"/>
                    </a:ext>
                  </a:extLst>
                </a:gridCol>
                <a:gridCol w="4398796">
                  <a:extLst>
                    <a:ext uri="{9D8B030D-6E8A-4147-A177-3AD203B41FA5}">
                      <a16:colId xmlns:a16="http://schemas.microsoft.com/office/drawing/2014/main" val="2606681946"/>
                    </a:ext>
                  </a:extLst>
                </a:gridCol>
              </a:tblGrid>
              <a:tr h="1934290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Academic inventor, co-founder, PI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Co-founder, CEO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162858"/>
                  </a:ext>
                </a:extLst>
              </a:tr>
              <a:tr h="1809683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Academic inventor, co-founder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Clinical Advisor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00663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2BE21B-B2ED-963B-B3AA-CEA4FDB4D3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099826"/>
              </p:ext>
            </p:extLst>
          </p:nvPr>
        </p:nvGraphicFramePr>
        <p:xfrm>
          <a:off x="2931764" y="2391552"/>
          <a:ext cx="7797801" cy="364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041">
                  <a:extLst>
                    <a:ext uri="{9D8B030D-6E8A-4147-A177-3AD203B41FA5}">
                      <a16:colId xmlns:a16="http://schemas.microsoft.com/office/drawing/2014/main" val="1216946946"/>
                    </a:ext>
                  </a:extLst>
                </a:gridCol>
                <a:gridCol w="1239641">
                  <a:extLst>
                    <a:ext uri="{9D8B030D-6E8A-4147-A177-3AD203B41FA5}">
                      <a16:colId xmlns:a16="http://schemas.microsoft.com/office/drawing/2014/main" val="2710303732"/>
                    </a:ext>
                  </a:extLst>
                </a:gridCol>
                <a:gridCol w="3571119">
                  <a:extLst>
                    <a:ext uri="{9D8B030D-6E8A-4147-A177-3AD203B41FA5}">
                      <a16:colId xmlns:a16="http://schemas.microsoft.com/office/drawing/2014/main" val="2606681946"/>
                    </a:ext>
                  </a:extLst>
                </a:gridCol>
              </a:tblGrid>
              <a:tr h="1929349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</a:rPr>
                        <a:t>Dr. Prashanth </a:t>
                      </a:r>
                      <a:r>
                        <a:rPr lang="en-US" sz="1400" b="0" dirty="0" err="1">
                          <a:solidFill>
                            <a:sysClr val="windowText" lastClr="000000"/>
                          </a:solidFill>
                        </a:rPr>
                        <a:t>Vallabhajosyula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</a:rPr>
                        <a:t>Assoc. Prof. Cardiac Surgery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</a:rPr>
                        <a:t>Assoc. Program Director, Cardiothoracic Surgery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</a:rPr>
                        <a:t>Director, Aortic Institute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</a:rPr>
                        <a:t>Joseph Gennaro, PhD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</a:rPr>
                        <a:t>Full-time commitment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</a:rPr>
                        <a:t>Yale spin-out / tech transfer experience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</a:rPr>
                        <a:t>4 patents in microfluidics / assay dev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162858"/>
                  </a:ext>
                </a:extLst>
              </a:tr>
              <a:tr h="1719483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ysClr val="windowText" lastClr="000000"/>
                          </a:solidFill>
                        </a:rPr>
                        <a:t>Laxminarayana Korutla, PhD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>
                          <a:solidFill>
                            <a:sysClr val="windowText" lastClr="000000"/>
                          </a:solidFill>
                        </a:rPr>
                        <a:t>Senior Research Scientist, Yale School of Medicine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>
                          <a:solidFill>
                            <a:sysClr val="windowText" lastClr="000000"/>
                          </a:solidFill>
                        </a:rPr>
                        <a:t>11+ years of exosome-based diagnostic research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</a:rPr>
                        <a:t>Dr. </a:t>
                      </a:r>
                      <a:r>
                        <a:rPr lang="en-US" sz="1400" b="0" dirty="0" err="1">
                          <a:solidFill>
                            <a:sysClr val="windowText" lastClr="000000"/>
                          </a:solidFill>
                        </a:rPr>
                        <a:t>Sounok</a:t>
                      </a: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</a:rPr>
                        <a:t> Sen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</a:rPr>
                        <a:t>Assistant Professor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</a:rPr>
                        <a:t>Medical Director, Cardiac Transplantation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006637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F9592D46-F6B8-FC1F-C59A-7289175C0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77381" y="2458594"/>
            <a:ext cx="1025323" cy="126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6A044F-B6C3-E64C-566A-DD217CDAC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58594"/>
            <a:ext cx="920601" cy="126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AF694F2-D9D9-B30A-BF76-4EDDE3601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5105" r="5106" b="5105"/>
          <a:stretch/>
        </p:blipFill>
        <p:spPr bwMode="auto">
          <a:xfrm>
            <a:off x="1803368" y="4542058"/>
            <a:ext cx="979905" cy="1227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ADD767-EB0A-4FC0-3DB1-C0D33882AE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7"/>
          <a:stretch/>
        </p:blipFill>
        <p:spPr>
          <a:xfrm>
            <a:off x="6084428" y="4526501"/>
            <a:ext cx="1002533" cy="1264015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DA5F5D-62BD-0409-1F81-FF3C3987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3</a:t>
            </a:fld>
            <a:endParaRPr lang="en-US"/>
          </a:p>
        </p:txBody>
      </p:sp>
      <p:pic>
        <p:nvPicPr>
          <p:cNvPr id="1028" name="Picture 4" descr="Yale University | OFI">
            <a:extLst>
              <a:ext uri="{FF2B5EF4-FFF2-40B4-BE49-F238E27FC236}">
                <a16:creationId xmlns:a16="http://schemas.microsoft.com/office/drawing/2014/main" id="{9581B2C1-3B68-9BA7-09A2-F7DCD0A85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21" y="2338237"/>
            <a:ext cx="412826" cy="4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Yale University | OFI">
            <a:extLst>
              <a:ext uri="{FF2B5EF4-FFF2-40B4-BE49-F238E27FC236}">
                <a16:creationId xmlns:a16="http://schemas.microsoft.com/office/drawing/2014/main" id="{1B16DF7F-1290-2679-CA6E-40C90DFC7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21" y="4378360"/>
            <a:ext cx="412826" cy="4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Yale University | OFI">
            <a:extLst>
              <a:ext uri="{FF2B5EF4-FFF2-40B4-BE49-F238E27FC236}">
                <a16:creationId xmlns:a16="http://schemas.microsoft.com/office/drawing/2014/main" id="{EE801DA9-FE2B-4107-E27E-FB3ECE5D5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48" y="4378360"/>
            <a:ext cx="412826" cy="4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Yale University | OFI">
            <a:extLst>
              <a:ext uri="{FF2B5EF4-FFF2-40B4-BE49-F238E27FC236}">
                <a16:creationId xmlns:a16="http://schemas.microsoft.com/office/drawing/2014/main" id="{620F9902-7E11-2443-08E9-A63550225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812" y="2338237"/>
            <a:ext cx="412826" cy="4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8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A5E14DA-CB1A-DD83-F235-33F76A4ED8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796179"/>
              </p:ext>
            </p:extLst>
          </p:nvPr>
        </p:nvGraphicFramePr>
        <p:xfrm>
          <a:off x="2836330" y="2112169"/>
          <a:ext cx="7801793" cy="248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A logo with dots and lines&#10;&#10;Description automatically generated">
            <a:extLst>
              <a:ext uri="{FF2B5EF4-FFF2-40B4-BE49-F238E27FC236}">
                <a16:creationId xmlns:a16="http://schemas.microsoft.com/office/drawing/2014/main" id="{4AFE5B90-64E1-E2CA-0197-FE4ABF50FB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" y="5935364"/>
            <a:ext cx="748835" cy="75307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35BAC7-BD52-03DF-C95A-56E36A19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765006-8D26-0281-2766-462B5E23B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208" y="3213565"/>
            <a:ext cx="1718378" cy="82896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A1CD909-FC4A-887C-F6BF-362598785F8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9,000 heart transplants / year</a:t>
            </a:r>
          </a:p>
          <a:p>
            <a:pPr algn="ctr"/>
            <a:r>
              <a:rPr lang="en-US" dirty="0"/>
              <a:t>65,000 living patients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50814C-7770-969B-4E4F-CF49CBFC2A8C}"/>
              </a:ext>
            </a:extLst>
          </p:cNvPr>
          <p:cNvSpPr txBox="1"/>
          <p:nvPr/>
        </p:nvSpPr>
        <p:spPr>
          <a:xfrm>
            <a:off x="650343" y="3115602"/>
            <a:ext cx="1891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tabLst>
                <a:tab pos="1541463" algn="l"/>
              </a:tabLst>
            </a:pPr>
            <a:r>
              <a:rPr lang="en-US" sz="2400" b="1" i="0" u="none" strike="noStrike" kern="1200" baseline="0" dirty="0">
                <a:solidFill>
                  <a:srgbClr val="404040"/>
                </a:solidFill>
                <a:latin typeface="Calibri" panose="020F0502020204030204" pitchFamily="34" charset="0"/>
              </a:rPr>
              <a:t>$530M TAM*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F3E299C-8C16-F9E3-23F2-D8799BF7622A}"/>
              </a:ext>
            </a:extLst>
          </p:cNvPr>
          <p:cNvSpPr txBox="1">
            <a:spLocks/>
          </p:cNvSpPr>
          <p:nvPr/>
        </p:nvSpPr>
        <p:spPr>
          <a:xfrm>
            <a:off x="3964092" y="1981941"/>
            <a:ext cx="4737462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 global annual transplants by organ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131A8B6-60DB-C947-F085-184D9B1055EB}"/>
              </a:ext>
            </a:extLst>
          </p:cNvPr>
          <p:cNvCxnSpPr>
            <a:cxnSpLocks/>
          </p:cNvCxnSpPr>
          <p:nvPr/>
        </p:nvCxnSpPr>
        <p:spPr>
          <a:xfrm flipV="1">
            <a:off x="2524863" y="3346434"/>
            <a:ext cx="466317" cy="1"/>
          </a:xfrm>
          <a:prstGeom prst="straightConnector1">
            <a:avLst/>
          </a:prstGeom>
          <a:ln w="28575">
            <a:solidFill>
              <a:srgbClr val="A9D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2739322-345C-A08F-2A14-10C57B14D2A8}"/>
              </a:ext>
            </a:extLst>
          </p:cNvPr>
          <p:cNvSpPr txBox="1">
            <a:spLocks/>
          </p:cNvSpPr>
          <p:nvPr/>
        </p:nvSpPr>
        <p:spPr>
          <a:xfrm>
            <a:off x="3137452" y="4507795"/>
            <a:ext cx="59170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50%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die by year 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4D1523-1E38-A95D-CFE6-88E501827B80}"/>
              </a:ext>
            </a:extLst>
          </p:cNvPr>
          <p:cNvSpPr txBox="1"/>
          <p:nvPr/>
        </p:nvSpPr>
        <p:spPr>
          <a:xfrm>
            <a:off x="1366429" y="6025042"/>
            <a:ext cx="761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*65,000 patients, 4 tests/year, $2,000/test.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80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BD50F-AB44-C6F7-C8BC-81C8B0D4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Walking the immunosuppression tightrope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79B95-39AA-DB99-0FBD-3D0A3EA1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197457-4878-05B2-2E96-7B77D9F988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658628"/>
              </p:ext>
            </p:extLst>
          </p:nvPr>
        </p:nvGraphicFramePr>
        <p:xfrm>
          <a:off x="1744445" y="1901969"/>
          <a:ext cx="8598436" cy="368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C090CC0-64F0-E15C-21CC-BB4D97546DFB}"/>
              </a:ext>
            </a:extLst>
          </p:cNvPr>
          <p:cNvSpPr txBox="1"/>
          <p:nvPr/>
        </p:nvSpPr>
        <p:spPr>
          <a:xfrm>
            <a:off x="1366430" y="6261913"/>
            <a:ext cx="2352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Hsich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2022, Giuliano 2020</a:t>
            </a:r>
          </a:p>
        </p:txBody>
      </p:sp>
      <p:pic>
        <p:nvPicPr>
          <p:cNvPr id="8" name="Picture 7" descr="A logo with dots and lines&#10;&#10;Description automatically generated">
            <a:extLst>
              <a:ext uri="{FF2B5EF4-FFF2-40B4-BE49-F238E27FC236}">
                <a16:creationId xmlns:a16="http://schemas.microsoft.com/office/drawing/2014/main" id="{666DB329-04DE-E9AC-412B-A7ACCE58DE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" y="5935364"/>
            <a:ext cx="748835" cy="753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D9B9F-BB6F-1E13-0ED7-CFECBB94DF7D}"/>
              </a:ext>
            </a:extLst>
          </p:cNvPr>
          <p:cNvSpPr txBox="1"/>
          <p:nvPr/>
        </p:nvSpPr>
        <p:spPr>
          <a:xfrm>
            <a:off x="2884415" y="5193638"/>
            <a:ext cx="1600290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Year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0E24C-0BB8-DA45-6CFA-A8C147C192AE}"/>
              </a:ext>
            </a:extLst>
          </p:cNvPr>
          <p:cNvSpPr txBox="1"/>
          <p:nvPr/>
        </p:nvSpPr>
        <p:spPr>
          <a:xfrm>
            <a:off x="5183450" y="5187619"/>
            <a:ext cx="2177314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Years 2-5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B2F7B9-B504-1314-09FE-7E2C48E6EC49}"/>
              </a:ext>
            </a:extLst>
          </p:cNvPr>
          <p:cNvSpPr txBox="1"/>
          <p:nvPr/>
        </p:nvSpPr>
        <p:spPr>
          <a:xfrm>
            <a:off x="7825205" y="5187619"/>
            <a:ext cx="2177314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chemeClr val="tx1">
                    <a:lumMod val="50000"/>
                    <a:lumOff val="50000"/>
                  </a:schemeClr>
                </a:solidFill>
              </a:rPr>
              <a:t>Year </a:t>
            </a:r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F2FF6-CECB-FDC8-4D15-A33C198EFDD2}"/>
              </a:ext>
            </a:extLst>
          </p:cNvPr>
          <p:cNvSpPr txBox="1"/>
          <p:nvPr/>
        </p:nvSpPr>
        <p:spPr>
          <a:xfrm>
            <a:off x="5104507" y="2779334"/>
            <a:ext cx="204554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C00000"/>
                </a:solidFill>
              </a:rPr>
              <a:t>acute rejection</a:t>
            </a:r>
            <a:endParaRPr lang="en-US" sz="2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228554-8988-64B6-0407-B617871FD4F4}"/>
              </a:ext>
            </a:extLst>
          </p:cNvPr>
          <p:cNvSpPr txBox="1"/>
          <p:nvPr/>
        </p:nvSpPr>
        <p:spPr>
          <a:xfrm>
            <a:off x="3026260" y="2558155"/>
            <a:ext cx="191792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chemeClr val="accent2">
                    <a:lumMod val="75000"/>
                  </a:schemeClr>
                </a:solidFill>
              </a:rPr>
              <a:t>infection</a:t>
            </a:r>
            <a:endParaRPr lang="en-US" sz="2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D4886E-6DBF-8546-8721-BC034107F685}"/>
              </a:ext>
            </a:extLst>
          </p:cNvPr>
          <p:cNvSpPr txBox="1"/>
          <p:nvPr/>
        </p:nvSpPr>
        <p:spPr>
          <a:xfrm>
            <a:off x="7432704" y="2558155"/>
            <a:ext cx="204554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7030A0"/>
                </a:solidFill>
              </a:rPr>
              <a:t>malignancy</a:t>
            </a:r>
            <a:endParaRPr lang="en-US" sz="2300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FDB1C-9468-2ED5-8371-EBD65B4A159B}"/>
              </a:ext>
            </a:extLst>
          </p:cNvPr>
          <p:cNvSpPr txBox="1"/>
          <p:nvPr/>
        </p:nvSpPr>
        <p:spPr>
          <a:xfrm>
            <a:off x="3263855" y="5566032"/>
            <a:ext cx="572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Contribution to mortality in heart transplant recipients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738ADE-71FB-98BD-7126-DF301789ACA7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127281" y="3225610"/>
            <a:ext cx="144826" cy="115673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70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368F-AB9C-24BB-B34D-7585065B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624"/>
            <a:ext cx="10515600" cy="1325563"/>
          </a:xfrm>
        </p:spPr>
        <p:txBody>
          <a:bodyPr/>
          <a:lstStyle/>
          <a:p>
            <a:pPr algn="ctr">
              <a:spcAft>
                <a:spcPts val="800"/>
              </a:spcAft>
            </a:pPr>
            <a:r>
              <a:rPr lang="en-US" sz="4400" dirty="0"/>
              <a:t>Goal: enable </a:t>
            </a:r>
            <a:r>
              <a:rPr lang="en-US" dirty="0"/>
              <a:t>precision care</a:t>
            </a:r>
            <a:br>
              <a:rPr lang="en-US" dirty="0"/>
            </a:br>
            <a:r>
              <a:rPr lang="en-US" dirty="0"/>
              <a:t>without surgical biopsy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4F8D6-2694-46BA-CCFC-07B326F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logo with dots and lines&#10;&#10;Description automatically generated">
            <a:extLst>
              <a:ext uri="{FF2B5EF4-FFF2-40B4-BE49-F238E27FC236}">
                <a16:creationId xmlns:a16="http://schemas.microsoft.com/office/drawing/2014/main" id="{BD06E467-027B-30AB-1AA2-4135A37C41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" y="5935364"/>
            <a:ext cx="748835" cy="753072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7BD5210-2125-7FD5-BEA9-B3CA4C5D8684}"/>
              </a:ext>
            </a:extLst>
          </p:cNvPr>
          <p:cNvSpPr/>
          <p:nvPr/>
        </p:nvSpPr>
        <p:spPr>
          <a:xfrm>
            <a:off x="1566541" y="2512922"/>
            <a:ext cx="2973705" cy="2925352"/>
          </a:xfrm>
          <a:custGeom>
            <a:avLst/>
            <a:gdLst>
              <a:gd name="connsiteX0" fmla="*/ 0 w 2973705"/>
              <a:gd name="connsiteY0" fmla="*/ 270256 h 2702560"/>
              <a:gd name="connsiteX1" fmla="*/ 270256 w 2973705"/>
              <a:gd name="connsiteY1" fmla="*/ 0 h 2702560"/>
              <a:gd name="connsiteX2" fmla="*/ 2703449 w 2973705"/>
              <a:gd name="connsiteY2" fmla="*/ 0 h 2702560"/>
              <a:gd name="connsiteX3" fmla="*/ 2973705 w 2973705"/>
              <a:gd name="connsiteY3" fmla="*/ 270256 h 2702560"/>
              <a:gd name="connsiteX4" fmla="*/ 2973705 w 2973705"/>
              <a:gd name="connsiteY4" fmla="*/ 2432304 h 2702560"/>
              <a:gd name="connsiteX5" fmla="*/ 2703449 w 2973705"/>
              <a:gd name="connsiteY5" fmla="*/ 2702560 h 2702560"/>
              <a:gd name="connsiteX6" fmla="*/ 270256 w 2973705"/>
              <a:gd name="connsiteY6" fmla="*/ 2702560 h 2702560"/>
              <a:gd name="connsiteX7" fmla="*/ 0 w 2973705"/>
              <a:gd name="connsiteY7" fmla="*/ 2432304 h 2702560"/>
              <a:gd name="connsiteX8" fmla="*/ 0 w 2973705"/>
              <a:gd name="connsiteY8" fmla="*/ 270256 h 270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705" h="2702560">
                <a:moveTo>
                  <a:pt x="0" y="270256"/>
                </a:moveTo>
                <a:cubicBezTo>
                  <a:pt x="0" y="120998"/>
                  <a:pt x="120998" y="0"/>
                  <a:pt x="270256" y="0"/>
                </a:cubicBezTo>
                <a:lnTo>
                  <a:pt x="2703449" y="0"/>
                </a:lnTo>
                <a:cubicBezTo>
                  <a:pt x="2852707" y="0"/>
                  <a:pt x="2973705" y="120998"/>
                  <a:pt x="2973705" y="270256"/>
                </a:cubicBezTo>
                <a:lnTo>
                  <a:pt x="2973705" y="2432304"/>
                </a:lnTo>
                <a:cubicBezTo>
                  <a:pt x="2973705" y="2581562"/>
                  <a:pt x="2852707" y="2702560"/>
                  <a:pt x="2703449" y="2702560"/>
                </a:cubicBezTo>
                <a:lnTo>
                  <a:pt x="270256" y="2702560"/>
                </a:lnTo>
                <a:cubicBezTo>
                  <a:pt x="120998" y="2702560"/>
                  <a:pt x="0" y="2581562"/>
                  <a:pt x="0" y="2432304"/>
                </a:cubicBezTo>
                <a:lnTo>
                  <a:pt x="0" y="270256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09040" rIns="128016" bIns="668528" numCol="1" spcCol="1270" anchor="t" anchorCtr="1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Surgical biopsy</a:t>
            </a:r>
          </a:p>
          <a:p>
            <a:pPr marL="285750" lvl="1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Up to 20x in 2 years</a:t>
            </a:r>
            <a:endParaRPr lang="en-US" sz="1600" kern="1200" dirty="0"/>
          </a:p>
          <a:p>
            <a:pPr marL="285750" lvl="1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en-US" sz="1600" kern="1200" dirty="0"/>
              <a:t>$10k-$60k cost</a:t>
            </a:r>
          </a:p>
          <a:p>
            <a:pPr marL="285750" lvl="1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Discordant reads in severe rejection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2A3D452-A9D8-CC3F-48C0-C28F811E7E7F}"/>
              </a:ext>
            </a:extLst>
          </p:cNvPr>
          <p:cNvSpPr/>
          <p:nvPr/>
        </p:nvSpPr>
        <p:spPr>
          <a:xfrm>
            <a:off x="4609147" y="2512922"/>
            <a:ext cx="2973705" cy="2925352"/>
          </a:xfrm>
          <a:custGeom>
            <a:avLst/>
            <a:gdLst>
              <a:gd name="connsiteX0" fmla="*/ 0 w 2973705"/>
              <a:gd name="connsiteY0" fmla="*/ 270256 h 2702560"/>
              <a:gd name="connsiteX1" fmla="*/ 270256 w 2973705"/>
              <a:gd name="connsiteY1" fmla="*/ 0 h 2702560"/>
              <a:gd name="connsiteX2" fmla="*/ 2703449 w 2973705"/>
              <a:gd name="connsiteY2" fmla="*/ 0 h 2702560"/>
              <a:gd name="connsiteX3" fmla="*/ 2973705 w 2973705"/>
              <a:gd name="connsiteY3" fmla="*/ 270256 h 2702560"/>
              <a:gd name="connsiteX4" fmla="*/ 2973705 w 2973705"/>
              <a:gd name="connsiteY4" fmla="*/ 2432304 h 2702560"/>
              <a:gd name="connsiteX5" fmla="*/ 2703449 w 2973705"/>
              <a:gd name="connsiteY5" fmla="*/ 2702560 h 2702560"/>
              <a:gd name="connsiteX6" fmla="*/ 270256 w 2973705"/>
              <a:gd name="connsiteY6" fmla="*/ 2702560 h 2702560"/>
              <a:gd name="connsiteX7" fmla="*/ 0 w 2973705"/>
              <a:gd name="connsiteY7" fmla="*/ 2432304 h 2702560"/>
              <a:gd name="connsiteX8" fmla="*/ 0 w 2973705"/>
              <a:gd name="connsiteY8" fmla="*/ 270256 h 270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705" h="2702560">
                <a:moveTo>
                  <a:pt x="0" y="270256"/>
                </a:moveTo>
                <a:cubicBezTo>
                  <a:pt x="0" y="120998"/>
                  <a:pt x="120998" y="0"/>
                  <a:pt x="270256" y="0"/>
                </a:cubicBezTo>
                <a:lnTo>
                  <a:pt x="2703449" y="0"/>
                </a:lnTo>
                <a:cubicBezTo>
                  <a:pt x="2852707" y="0"/>
                  <a:pt x="2973705" y="120998"/>
                  <a:pt x="2973705" y="270256"/>
                </a:cubicBezTo>
                <a:lnTo>
                  <a:pt x="2973705" y="2432304"/>
                </a:lnTo>
                <a:cubicBezTo>
                  <a:pt x="2973705" y="2581562"/>
                  <a:pt x="2852707" y="2702560"/>
                  <a:pt x="2703449" y="2702560"/>
                </a:cubicBezTo>
                <a:lnTo>
                  <a:pt x="270256" y="2702560"/>
                </a:lnTo>
                <a:cubicBezTo>
                  <a:pt x="120998" y="2702560"/>
                  <a:pt x="0" y="2581562"/>
                  <a:pt x="0" y="2432304"/>
                </a:cubicBezTo>
                <a:lnTo>
                  <a:pt x="0" y="270256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09040" rIns="128016" bIns="668528" numCol="1" spcCol="1270" anchor="t" anchorCtr="1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dirty="0"/>
              <a:t>Circulating DNA/RNA</a:t>
            </a:r>
            <a:endParaRPr lang="en-US" sz="2000" b="1" kern="1200" dirty="0"/>
          </a:p>
          <a:p>
            <a:pPr marL="285750" lvl="1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en-US" sz="1600" kern="1200" dirty="0"/>
              <a:t>n/a for first 1-2 months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Can only rule </a:t>
            </a:r>
            <a:r>
              <a:rPr lang="en-US" sz="1600" u="sng" dirty="0"/>
              <a:t>out</a:t>
            </a:r>
            <a:r>
              <a:rPr lang="en-US" sz="1600" dirty="0"/>
              <a:t> rejection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en-US" sz="1600" kern="1200" dirty="0">
                <a:cs typeface="Calibri"/>
              </a:rPr>
              <a:t>Poor correlation with rejection severity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0F576DE-16DB-04C2-9545-D7D2F763ACE6}"/>
              </a:ext>
            </a:extLst>
          </p:cNvPr>
          <p:cNvSpPr/>
          <p:nvPr/>
        </p:nvSpPr>
        <p:spPr>
          <a:xfrm>
            <a:off x="7672063" y="2512922"/>
            <a:ext cx="2973705" cy="2925352"/>
          </a:xfrm>
          <a:custGeom>
            <a:avLst/>
            <a:gdLst>
              <a:gd name="connsiteX0" fmla="*/ 0 w 2973705"/>
              <a:gd name="connsiteY0" fmla="*/ 270256 h 2702560"/>
              <a:gd name="connsiteX1" fmla="*/ 270256 w 2973705"/>
              <a:gd name="connsiteY1" fmla="*/ 0 h 2702560"/>
              <a:gd name="connsiteX2" fmla="*/ 2703449 w 2973705"/>
              <a:gd name="connsiteY2" fmla="*/ 0 h 2702560"/>
              <a:gd name="connsiteX3" fmla="*/ 2973705 w 2973705"/>
              <a:gd name="connsiteY3" fmla="*/ 270256 h 2702560"/>
              <a:gd name="connsiteX4" fmla="*/ 2973705 w 2973705"/>
              <a:gd name="connsiteY4" fmla="*/ 2432304 h 2702560"/>
              <a:gd name="connsiteX5" fmla="*/ 2703449 w 2973705"/>
              <a:gd name="connsiteY5" fmla="*/ 2702560 h 2702560"/>
              <a:gd name="connsiteX6" fmla="*/ 270256 w 2973705"/>
              <a:gd name="connsiteY6" fmla="*/ 2702560 h 2702560"/>
              <a:gd name="connsiteX7" fmla="*/ 0 w 2973705"/>
              <a:gd name="connsiteY7" fmla="*/ 2432304 h 2702560"/>
              <a:gd name="connsiteX8" fmla="*/ 0 w 2973705"/>
              <a:gd name="connsiteY8" fmla="*/ 270256 h 270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705" h="2702560">
                <a:moveTo>
                  <a:pt x="0" y="270256"/>
                </a:moveTo>
                <a:cubicBezTo>
                  <a:pt x="0" y="120998"/>
                  <a:pt x="120998" y="0"/>
                  <a:pt x="270256" y="0"/>
                </a:cubicBezTo>
                <a:lnTo>
                  <a:pt x="2703449" y="0"/>
                </a:lnTo>
                <a:cubicBezTo>
                  <a:pt x="2852707" y="0"/>
                  <a:pt x="2973705" y="120998"/>
                  <a:pt x="2973705" y="270256"/>
                </a:cubicBezTo>
                <a:lnTo>
                  <a:pt x="2973705" y="2432304"/>
                </a:lnTo>
                <a:cubicBezTo>
                  <a:pt x="2973705" y="2581562"/>
                  <a:pt x="2852707" y="2702560"/>
                  <a:pt x="2703449" y="2702560"/>
                </a:cubicBezTo>
                <a:lnTo>
                  <a:pt x="270256" y="2702560"/>
                </a:lnTo>
                <a:cubicBezTo>
                  <a:pt x="120998" y="2702560"/>
                  <a:pt x="0" y="2581562"/>
                  <a:pt x="0" y="2432304"/>
                </a:cubicBezTo>
                <a:lnTo>
                  <a:pt x="0" y="27025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09040" rIns="128016" bIns="668528" numCol="1" spcCol="1270" anchor="t" anchorCtr="1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Breakthrough diagnostic</a:t>
            </a:r>
          </a:p>
          <a:p>
            <a:pPr marL="285750" lvl="1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Works from first week on</a:t>
            </a:r>
            <a:endParaRPr lang="en-US" sz="1600" kern="1200" dirty="0"/>
          </a:p>
          <a:p>
            <a:pPr marL="285750" lvl="1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No</a:t>
            </a:r>
            <a:r>
              <a:rPr lang="en-US" sz="1600" kern="1200" dirty="0"/>
              <a:t> surgical follow-up</a:t>
            </a:r>
          </a:p>
          <a:p>
            <a:pPr marL="285750" lvl="1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Enables precision treatment</a:t>
            </a:r>
            <a:endParaRPr lang="en-US" sz="1600" kern="1200" dirty="0"/>
          </a:p>
        </p:txBody>
      </p:sp>
      <p:pic>
        <p:nvPicPr>
          <p:cNvPr id="12" name="Picture 11" descr="A logo with dots and lines&#10;&#10;Description automatically generated">
            <a:extLst>
              <a:ext uri="{FF2B5EF4-FFF2-40B4-BE49-F238E27FC236}">
                <a16:creationId xmlns:a16="http://schemas.microsoft.com/office/drawing/2014/main" id="{61DD3553-7B9F-BC1C-91DC-2DF36C10CE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80" y="2073201"/>
            <a:ext cx="1390270" cy="1398136"/>
          </a:xfrm>
          <a:prstGeom prst="rect">
            <a:avLst/>
          </a:prstGeom>
        </p:spPr>
      </p:pic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F33C3D3-5121-BBAD-F72D-ACD5B5B4504C}"/>
              </a:ext>
            </a:extLst>
          </p:cNvPr>
          <p:cNvCxnSpPr>
            <a:cxnSpLocks/>
          </p:cNvCxnSpPr>
          <p:nvPr/>
        </p:nvCxnSpPr>
        <p:spPr>
          <a:xfrm rot="5400000">
            <a:off x="4494748" y="3893193"/>
            <a:ext cx="23151" cy="3113313"/>
          </a:xfrm>
          <a:prstGeom prst="bentConnector3">
            <a:avLst>
              <a:gd name="adj1" fmla="val 1763043"/>
            </a:avLst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8318A76A-429E-3BAE-5793-70509E7AB3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48" y="2096352"/>
            <a:ext cx="422262" cy="1383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02B83F-E718-FCAF-4347-CC5A2C2B14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0313" t="2112" r="20138" b="13291"/>
          <a:stretch/>
        </p:blipFill>
        <p:spPr>
          <a:xfrm>
            <a:off x="2125668" y="1987570"/>
            <a:ext cx="1860399" cy="157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66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329D1-658B-8DB0-F35D-59FE1DA9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 descr="A logo with dots and lines&#10;&#10;Description automatically generated">
            <a:extLst>
              <a:ext uri="{FF2B5EF4-FFF2-40B4-BE49-F238E27FC236}">
                <a16:creationId xmlns:a16="http://schemas.microsoft.com/office/drawing/2014/main" id="{152FAC09-1207-434F-F933-DB4558A325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" y="5935364"/>
            <a:ext cx="748835" cy="753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D9BC59-60B8-34F9-531E-C63279A57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52" y="1973343"/>
            <a:ext cx="8180296" cy="351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213A689-E07E-2C76-BAF2-8AAED3C99FD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Exosomes are nanoscale vesicles that mediate intercellular 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6C39E-78C7-ABBD-BF06-922044C2E268}"/>
              </a:ext>
            </a:extLst>
          </p:cNvPr>
          <p:cNvSpPr txBox="1"/>
          <p:nvPr/>
        </p:nvSpPr>
        <p:spPr>
          <a:xfrm>
            <a:off x="1353483" y="6189444"/>
            <a:ext cx="44558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Contreras-Naranjo JC, Wu HJ, Ugaz VM 2017</a:t>
            </a:r>
          </a:p>
        </p:txBody>
      </p:sp>
    </p:spTree>
    <p:extLst>
      <p:ext uri="{BB962C8B-B14F-4D97-AF65-F5344CB8AC3E}">
        <p14:creationId xmlns:p14="http://schemas.microsoft.com/office/powerpoint/2010/main" val="31820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329D1-658B-8DB0-F35D-59FE1DA9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 descr="A logo with dots and lines&#10;&#10;Description automatically generated">
            <a:extLst>
              <a:ext uri="{FF2B5EF4-FFF2-40B4-BE49-F238E27FC236}">
                <a16:creationId xmlns:a16="http://schemas.microsoft.com/office/drawing/2014/main" id="{152FAC09-1207-434F-F933-DB4558A325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" y="5935364"/>
            <a:ext cx="748835" cy="7530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213A689-E07E-2C76-BAF2-8AAED3C99FD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Exosomes provide molecular window into rejection pathophysiology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90784-E560-EE59-8F30-7CC4CDA81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112" y="1821956"/>
            <a:ext cx="7041776" cy="4241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7532DD-12D1-36B1-8BD5-360DE7FC036C}"/>
              </a:ext>
            </a:extLst>
          </p:cNvPr>
          <p:cNvSpPr txBox="1"/>
          <p:nvPr/>
        </p:nvSpPr>
        <p:spPr>
          <a:xfrm>
            <a:off x="1353483" y="6189444"/>
            <a:ext cx="44558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*Protected by 5 patent applications co-assigned to Yale</a:t>
            </a:r>
          </a:p>
        </p:txBody>
      </p:sp>
    </p:spTree>
    <p:extLst>
      <p:ext uri="{BB962C8B-B14F-4D97-AF65-F5344CB8AC3E}">
        <p14:creationId xmlns:p14="http://schemas.microsoft.com/office/powerpoint/2010/main" val="95990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0B6344AD-E56C-33A4-2F70-EF5B1BCFE0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27943"/>
              </p:ext>
            </p:extLst>
          </p:nvPr>
        </p:nvGraphicFramePr>
        <p:xfrm>
          <a:off x="4581939" y="2409093"/>
          <a:ext cx="6420678" cy="3136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1ABD50F-AB44-C6F7-C8BC-81C8B0D4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072" y="365125"/>
            <a:ext cx="9187856" cy="1325563"/>
          </a:xfrm>
        </p:spPr>
        <p:txBody>
          <a:bodyPr/>
          <a:lstStyle/>
          <a:p>
            <a:pPr algn="ctr"/>
            <a:r>
              <a:rPr lang="en-US" dirty="0"/>
              <a:t>12-patient / 70-sample pilot validates high performance of 8 biomarkers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79B95-39AA-DB99-0FBD-3D0A3EA1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AA8-7D9D-4336-88B0-C3B0D550BC14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A logo with dots and lines&#10;&#10;Description automatically generated">
            <a:extLst>
              <a:ext uri="{FF2B5EF4-FFF2-40B4-BE49-F238E27FC236}">
                <a16:creationId xmlns:a16="http://schemas.microsoft.com/office/drawing/2014/main" id="{666DB329-04DE-E9AC-412B-A7ACCE58DE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" y="5935364"/>
            <a:ext cx="748835" cy="753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A0C5C2-4B13-7005-3B85-DDBD1608B276}"/>
              </a:ext>
            </a:extLst>
          </p:cNvPr>
          <p:cNvSpPr txBox="1"/>
          <p:nvPr/>
        </p:nvSpPr>
        <p:spPr>
          <a:xfrm>
            <a:off x="5382373" y="2055150"/>
            <a:ext cx="34163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Exoscope biomarkers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FF0615-5CAC-9770-B688-AB2D31933585}"/>
              </a:ext>
            </a:extLst>
          </p:cNvPr>
          <p:cNvSpPr txBox="1"/>
          <p:nvPr/>
        </p:nvSpPr>
        <p:spPr>
          <a:xfrm>
            <a:off x="9174412" y="1924344"/>
            <a:ext cx="2116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Commercially available assays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91A412-EBD3-16A8-33AD-4DFFFA83BD31}"/>
              </a:ext>
            </a:extLst>
          </p:cNvPr>
          <p:cNvSpPr txBox="1"/>
          <p:nvPr/>
        </p:nvSpPr>
        <p:spPr>
          <a:xfrm>
            <a:off x="869194" y="2232120"/>
            <a:ext cx="350444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1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Detected all rejection episodes</a:t>
            </a:r>
          </a:p>
          <a:p>
            <a:pPr marL="285750" indent="-285750">
              <a:spcBef>
                <a:spcPts val="21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Highly time-specific </a:t>
            </a:r>
          </a:p>
          <a:p>
            <a:pPr marL="285750" indent="-285750">
              <a:spcBef>
                <a:spcPts val="21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Started working in first 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4DF26-CA2D-6090-6252-11D3FBB20225}"/>
              </a:ext>
            </a:extLst>
          </p:cNvPr>
          <p:cNvSpPr txBox="1"/>
          <p:nvPr/>
        </p:nvSpPr>
        <p:spPr>
          <a:xfrm>
            <a:off x="1353483" y="6194767"/>
            <a:ext cx="44558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Detailed data available on request with CDA</a:t>
            </a:r>
          </a:p>
        </p:txBody>
      </p:sp>
    </p:spTree>
    <p:extLst>
      <p:ext uri="{BB962C8B-B14F-4D97-AF65-F5344CB8AC3E}">
        <p14:creationId xmlns:p14="http://schemas.microsoft.com/office/powerpoint/2010/main" val="8056147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4.9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14.5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4.2|2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D4A68237EB0498CF80C2854E40F33" ma:contentTypeVersion="14" ma:contentTypeDescription="Create a new document." ma:contentTypeScope="" ma:versionID="55ea208a83279b647b1da73a23e2d9ac">
  <xsd:schema xmlns:xsd="http://www.w3.org/2001/XMLSchema" xmlns:xs="http://www.w3.org/2001/XMLSchema" xmlns:p="http://schemas.microsoft.com/office/2006/metadata/properties" xmlns:ns2="f1d4b47b-9278-4bc3-a21d-fba9b4bc4c90" xmlns:ns3="949fad76-3a2a-46bb-b324-1056bc7c08bd" targetNamespace="http://schemas.microsoft.com/office/2006/metadata/properties" ma:root="true" ma:fieldsID="0c1ddd3000a01fe7eae6cd1a1a9886de" ns2:_="" ns3:_="">
    <xsd:import namespace="f1d4b47b-9278-4bc3-a21d-fba9b4bc4c90"/>
    <xsd:import namespace="949fad76-3a2a-46bb-b324-1056bc7c08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4b47b-9278-4bc3-a21d-fba9b4bc4c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17b38ed-7770-4f5d-8c1b-572ab793a5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fad76-3a2a-46bb-b324-1056bc7c08b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11044c7-0ef1-4232-9b12-961cf4ad5d8e}" ma:internalName="TaxCatchAll" ma:showField="CatchAllData" ma:web="949fad76-3a2a-46bb-b324-1056bc7c08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9fad76-3a2a-46bb-b324-1056bc7c08bd" xsi:nil="true"/>
    <lcf76f155ced4ddcb4097134ff3c332f xmlns="f1d4b47b-9278-4bc3-a21d-fba9b4bc4c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C02DE9-1C60-4E94-8AB0-CD7A94C5C8F7}">
  <ds:schemaRefs>
    <ds:schemaRef ds:uri="949fad76-3a2a-46bb-b324-1056bc7c08bd"/>
    <ds:schemaRef ds:uri="f1d4b47b-9278-4bc3-a21d-fba9b4bc4c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1DA6DCC-90EC-4FEB-88FD-0FACF6CC30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D57FF8-BD35-41A3-85BC-710D2D31FC31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49fad76-3a2a-46bb-b324-1056bc7c08bd"/>
    <ds:schemaRef ds:uri="http://schemas.microsoft.com/office/2006/documentManagement/types"/>
    <ds:schemaRef ds:uri="http://schemas.microsoft.com/office/2006/metadata/properties"/>
    <ds:schemaRef ds:uri="f1d4b47b-9278-4bc3-a21d-fba9b4bc4c90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5626</TotalTime>
  <Words>731</Words>
  <Application>Microsoft Office PowerPoint</Application>
  <PresentationFormat>Widescreen</PresentationFormat>
  <Paragraphs>169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Roboto</vt:lpstr>
      <vt:lpstr>Wingdings</vt:lpstr>
      <vt:lpstr>Office Theme</vt:lpstr>
      <vt:lpstr>Exoscope</vt:lpstr>
      <vt:lpstr>The last breakthrough in heart transplant rejection monitoring was in 1963</vt:lpstr>
      <vt:lpstr>60 years later, Exoscope is developing the next breakthrough </vt:lpstr>
      <vt:lpstr>PowerPoint Presentation</vt:lpstr>
      <vt:lpstr>Walking the immunosuppression tightrope</vt:lpstr>
      <vt:lpstr>Goal: enable precision care without surgical biopsy</vt:lpstr>
      <vt:lpstr>PowerPoint Presentation</vt:lpstr>
      <vt:lpstr>PowerPoint Presentation</vt:lpstr>
      <vt:lpstr>12-patient / 70-sample pilot validates high performance of 8 biomarkers</vt:lpstr>
      <vt:lpstr>Our biomarkers correlate with rejection severity</vt:lpstr>
      <vt:lpstr>Use of development award: enabling clinical trial</vt:lpstr>
      <vt:lpstr>PowerPoint Presentation</vt:lpstr>
      <vt:lpstr>Surgical biopsy: standard of care in heart transplant surveillance</vt:lpstr>
      <vt:lpstr>Existing liquid biopsies have not replaced surgical biopsy</vt:lpstr>
      <vt:lpstr>Opportunity to improve patient outcomes and reduce cost of care</vt:lpstr>
      <vt:lpstr>Comparable Liquid Biopsy Validation Studies</vt:lpstr>
      <vt:lpstr>Comparable Liquid Biopsy Validation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Exoscope</dc:title>
  <dc:creator>Joseph Gennaro</dc:creator>
  <cp:lastModifiedBy>Joseph Gennaro</cp:lastModifiedBy>
  <cp:revision>15</cp:revision>
  <dcterms:created xsi:type="dcterms:W3CDTF">2023-11-28T06:22:28Z</dcterms:created>
  <dcterms:modified xsi:type="dcterms:W3CDTF">2023-12-06T18:43:58Z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0x010100705D4A68237EB0498CF80C2854E40F33</vt:lpwstr>
  </property>
  <property fmtid="{D5CDD505-2E9C-101B-9397-08002B2CF9AE}" pid="3" name="MediaServiceImageTags">
    <vt:lpwstr/>
  </property>
</Properties>
</file>