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4088" r:id="rId5"/>
  </p:sldMasterIdLst>
  <p:notesMasterIdLst>
    <p:notesMasterId r:id="rId16"/>
  </p:notesMasterIdLst>
  <p:sldIdLst>
    <p:sldId id="938" r:id="rId6"/>
    <p:sldId id="924" r:id="rId7"/>
    <p:sldId id="918" r:id="rId8"/>
    <p:sldId id="932" r:id="rId9"/>
    <p:sldId id="914" r:id="rId10"/>
    <p:sldId id="937" r:id="rId11"/>
    <p:sldId id="939" r:id="rId12"/>
    <p:sldId id="419" r:id="rId13"/>
    <p:sldId id="494" r:id="rId14"/>
    <p:sldId id="49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7B7D623-5FE0-3D56-2B8F-B1CD980FB8D8}" name="Turczynski, Aaron" initials="TA" userId="S::aaron.turczynski@yale.edu::b8f8ae8f-9c90-46d8-88d2-327898f50228" providerId="AD"/>
  <p188:author id="{48C1C333-47DA-E657-69F6-DC5323659E7A}" name="Oikonomopoulou, Feli" initials="OF" userId="S::feli.oikonomopoulou@yale.edu::c1d87a77-6b5a-4361-9e7f-a84f5c7cf414" providerId="AD"/>
  <p188:author id="{C3D3D13A-A306-8A0C-07BB-5DE3E9C25BD4}" name="Mohr, Manuel" initials="MM" userId="S::manuel.mohr@yale.edu::9de382c6-f89a-47ec-8aff-f95608d1f444" providerId="AD"/>
  <p188:author id="{54C88C8B-54B8-F084-364A-6A20D8AC0C3D}" name="Kundrat, Amy" initials="AK" userId="S::amy.kundrat@yale.edu::e4208eae-a767-4aed-8ae1-9ff0e152179f" providerId="AD"/>
  <p188:author id="{6D4162B1-F490-2490-6EA8-58557FABA457}" name="Hwang, Candy" initials="HC" userId="S::candy.hwang@yale.edu::27d530fc-d6b1-42e0-8a2d-d7c4f0d37d97" providerId="AD"/>
  <p188:author id="{F1E79FC9-802B-888B-9B39-2E5BD7513F45}" name="Makableh, Natalie" initials="MN" userId="S::natalie.makableh@yale.edu::0a761919-ad57-4b01-b7e5-d0585fbf15b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A122C"/>
    <a:srgbClr val="A9D2E6"/>
    <a:srgbClr val="CCD9CD"/>
    <a:srgbClr val="EFAFA8"/>
    <a:srgbClr val="93B0D6"/>
    <a:srgbClr val="E7E6E6"/>
    <a:srgbClr val="DDDC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BF2B6F-E5A1-52A8-AF9F-28AF2D6D33D4}" v="38" dt="2023-09-01T17:50:29.589"/>
    <p1510:client id="{8B7DA54E-872E-C818-937A-AB6DB1DEC25B}" v="307" dt="2023-08-31T23:38:10.414"/>
    <p1510:client id="{A75147CE-5F55-0590-9FEC-9DE5129034F3}" v="112" dt="2023-09-01T17:32:21.897"/>
    <p1510:client id="{AF328E56-0095-1833-B157-26E492E12B3B}" v="1020" dt="2023-08-29T20:11:52.118"/>
    <p1510:client id="{BE79E086-06E5-439C-181A-F523204F8BE3}" v="113" dt="2023-08-31T23:25:37.67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22" autoAdjust="0"/>
    <p:restoredTop sz="86370" autoAdjust="0"/>
  </p:normalViewPr>
  <p:slideViewPr>
    <p:cSldViewPr snapToGrid="0">
      <p:cViewPr varScale="1">
        <p:scale>
          <a:sx n="128" d="100"/>
          <a:sy n="128" d="100"/>
        </p:scale>
        <p:origin x="52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ACCD26-7E23-5241-B70D-0AB8BCFC55D4}" type="datetimeFigureOut">
              <a:rPr lang="en-US" smtClean="0"/>
              <a:t>12/6/23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36385E-FBDD-F844-8A1A-763CB919F5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6514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Tran, MIF – D-DT (https://ventures.yale.edu/yale-technologies/bispecific-mif-d-dt-targeting-enhance-immunotherapy-responses) – 0:15-0:36</a:t>
            </a:r>
          </a:p>
          <a:p>
            <a:endParaRPr lang="en-US"/>
          </a:p>
          <a:p>
            <a:r>
              <a:rPr lang="en-US"/>
              <a:t>Manifest (https://ventures.yale.edu/yale-technologies/manifest-technologies-inc) – 0:45-1:00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36385E-FBDD-F844-8A1A-763CB919F5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03564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Tran, MIF – D-DT (https://ventures.yale.edu/yale-technologies/bispecific-mif-d-dt-targeting-enhance-immunotherapy-responses) – 0:15-0:36</a:t>
            </a:r>
          </a:p>
          <a:p>
            <a:endParaRPr lang="en-US"/>
          </a:p>
          <a:p>
            <a:r>
              <a:rPr lang="en-US"/>
              <a:t>Manifest (https://ventures.yale.edu/yale-technologies/manifest-technologies-inc) – 0:45-1:00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36385E-FBDD-F844-8A1A-763CB919F50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8537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Examples:</a:t>
            </a:r>
          </a:p>
          <a:p>
            <a:r>
              <a:rPr lang="en-US" err="1"/>
              <a:t>ConsultUS</a:t>
            </a:r>
            <a:r>
              <a:rPr lang="en-US"/>
              <a:t> (https://ventures.yale.edu/pitch/consultus-your-digital-addiction-consultants) – Problem setup 0:32 – 1:31</a:t>
            </a:r>
          </a:p>
          <a:p>
            <a:endParaRPr lang="en-US"/>
          </a:p>
          <a:p>
            <a:r>
              <a:rPr lang="en-US"/>
              <a:t>Medzhitov, Inflammatory (https://ventures.yale.edu/pitch/identify-new-class-therapeutics-inflammatory-diseases) – 0:30-2:17 </a:t>
            </a:r>
          </a:p>
          <a:p>
            <a:endParaRPr lang="en-US"/>
          </a:p>
          <a:p>
            <a:r>
              <a:rPr lang="en-US"/>
              <a:t>Lee/Cortes-Briones, Fetal EEG (https://ventures.yale.edu/yale-technologies/non-invasive-fetal-brain-monitoring) – 0:12-2:25</a:t>
            </a:r>
          </a:p>
          <a:p>
            <a:endParaRPr lang="en-US"/>
          </a:p>
          <a:p>
            <a:pPr marL="285750" indent="-285750" defTabSz="832104">
              <a:buFont typeface="Arial"/>
              <a:buChar char="•"/>
            </a:pPr>
            <a:endParaRPr lang="en-US" sz="1200">
              <a:solidFill>
                <a:srgbClr val="002060"/>
              </a:solidFill>
              <a:latin typeface="YaleNew"/>
              <a:cs typeface="Arial"/>
            </a:endParaRPr>
          </a:p>
          <a:p>
            <a:pPr marL="285750" indent="-285750" defTabSz="832104">
              <a:buFont typeface="Arial"/>
              <a:buChar char="•"/>
            </a:pPr>
            <a:r>
              <a:rPr lang="en-US" sz="1200">
                <a:solidFill>
                  <a:srgbClr val="002060"/>
                </a:solidFill>
                <a:latin typeface="YaleNew"/>
                <a:cs typeface="Arial"/>
              </a:rPr>
              <a:t>A few questions you could ask yourself, among others: </a:t>
            </a:r>
          </a:p>
          <a:p>
            <a:pPr marL="285750" indent="-285750" defTabSz="832104">
              <a:buFont typeface="Arial"/>
              <a:buChar char="•"/>
            </a:pPr>
            <a:r>
              <a:rPr lang="en-US" sz="1200">
                <a:solidFill>
                  <a:srgbClr val="002060"/>
                </a:solidFill>
                <a:latin typeface="YaleNew"/>
                <a:cs typeface="Arial"/>
              </a:rPr>
              <a:t>Who are your competitors? </a:t>
            </a:r>
          </a:p>
          <a:p>
            <a:pPr marL="285750" indent="-285750" defTabSz="832104">
              <a:buFont typeface="Arial"/>
              <a:buChar char="•"/>
            </a:pPr>
            <a:r>
              <a:rPr lang="en-US" sz="1200">
                <a:solidFill>
                  <a:srgbClr val="002060"/>
                </a:solidFill>
                <a:latin typeface="YaleNew"/>
                <a:cs typeface="Arial"/>
              </a:rPr>
              <a:t>Are they local, regional, national or global? </a:t>
            </a:r>
          </a:p>
          <a:p>
            <a:pPr marL="285750" indent="-285750" defTabSz="832104">
              <a:buFont typeface="Arial"/>
              <a:buChar char="•"/>
            </a:pPr>
            <a:r>
              <a:rPr lang="en-US" sz="1200">
                <a:solidFill>
                  <a:srgbClr val="002060"/>
                </a:solidFill>
                <a:latin typeface="YaleNew"/>
                <a:cs typeface="Arial"/>
              </a:rPr>
              <a:t>Are there any product alternatives to your product? </a:t>
            </a:r>
          </a:p>
          <a:p>
            <a:pPr marL="285750" indent="-285750" defTabSz="832104">
              <a:buFont typeface="Arial"/>
              <a:buChar char="•"/>
            </a:pPr>
            <a:r>
              <a:rPr lang="en-US" sz="1200">
                <a:solidFill>
                  <a:srgbClr val="002060"/>
                </a:solidFill>
                <a:latin typeface="YaleNew"/>
                <a:cs typeface="Arial"/>
              </a:rPr>
              <a:t>What about their IP / technological advantage?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36385E-FBDD-F844-8A1A-763CB919F50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8800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Examples:</a:t>
            </a:r>
          </a:p>
          <a:p>
            <a:r>
              <a:rPr lang="en-US" err="1"/>
              <a:t>ConsultUS</a:t>
            </a:r>
            <a:r>
              <a:rPr lang="en-US"/>
              <a:t> (https://ventures.yale.edu/pitch/consultus-your-digital-addiction-consultants) –0:32 – 1:31</a:t>
            </a:r>
          </a:p>
          <a:p>
            <a:endParaRPr lang="en-US"/>
          </a:p>
          <a:p>
            <a:r>
              <a:rPr lang="en-US"/>
              <a:t>Medzhitov, Inflammatory (https://ventures.yale.edu/pitch/identify-new-class-therapeutics-inflammatory-diseases) – 0:30-2:17 </a:t>
            </a:r>
          </a:p>
          <a:p>
            <a:endParaRPr lang="en-US"/>
          </a:p>
          <a:p>
            <a:r>
              <a:rPr lang="en-US"/>
              <a:t>Lee/Cortes-Briones, Fetal EEG (https://ventures.yale.edu/yale-technologies/non-invasive-fetal-brain-monitoring) – 0:12-2:25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36385E-FBDD-F844-8A1A-763CB919F50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1098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Examples:</a:t>
            </a:r>
          </a:p>
          <a:p>
            <a:r>
              <a:rPr lang="en-US" err="1"/>
              <a:t>ConsultUS</a:t>
            </a:r>
            <a:r>
              <a:rPr lang="en-US"/>
              <a:t> (https://ventures.yale.edu/pitch/consultus-your-digital-addiction-consultants) – Problem setup 0:32 – 1:31 – the problem setup is great, and particularly like 1:30-2:00 where the solution is described to fit into the problem</a:t>
            </a:r>
          </a:p>
          <a:p>
            <a:endParaRPr lang="en-US"/>
          </a:p>
          <a:p>
            <a:r>
              <a:rPr lang="en-US"/>
              <a:t>Medzhitov, Inflammatory (https://ventures.yale.edu/pitch/identify-new-class-therapeutics-inflammatory-diseases) – 0:30-2:17 – both setup and introduction the solution is good, in both problem and solution Medzhitov simplifies for the audience so they can understand a highly scientific/mechanistic solution</a:t>
            </a:r>
          </a:p>
          <a:p>
            <a:endParaRPr lang="en-US"/>
          </a:p>
          <a:p>
            <a:r>
              <a:rPr lang="en-US"/>
              <a:t>Lee/Cortes-Briones, Fetal EEG (https://ventures.yale.edu/yale-technologies/non-invasive-fetal-brain-monitoring) – 0:12-2:25 – Another example of problem/competitive (Standard of Care) wrapped into one and sets up the solution itself. You get to the end of her personal stories and left wondering “well what can be done?”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36385E-FBDD-F844-8A1A-763CB919F50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3785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Examples:</a:t>
            </a:r>
          </a:p>
          <a:p>
            <a:endParaRPr lang="en-US"/>
          </a:p>
          <a:p>
            <a:r>
              <a:rPr lang="en-US" err="1"/>
              <a:t>ConsultUS</a:t>
            </a:r>
            <a:r>
              <a:rPr lang="en-US"/>
              <a:t> (https://ventures.yale.edu/pitch/consultus-your-digital-addiction-consultants) – Problem setup 0:32 – 1:31</a:t>
            </a:r>
          </a:p>
          <a:p>
            <a:endParaRPr lang="en-US"/>
          </a:p>
          <a:p>
            <a:r>
              <a:rPr lang="en-US"/>
              <a:t>Medzhitov, Inflammatory (https://ventures.yale.edu/pitch/identify-new-class-therapeutics-inflammatory-diseases) – 0:30-2:17</a:t>
            </a:r>
          </a:p>
          <a:p>
            <a:endParaRPr lang="en-US"/>
          </a:p>
          <a:p>
            <a:r>
              <a:rPr lang="en-US"/>
              <a:t>Lee/Cortes-Briones, Fetal EEG (https://ventures.yale.edu/yale-technologies/non-invasive-fetal-brain-monitoring) – 0:12-2:25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36385E-FBDD-F844-8A1A-763CB919F5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62338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278C3F-74F8-A045-BAEE-CCE0F6C63648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1629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551180-3F6D-374B-92F8-D2FD8EADC8B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3523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sv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sv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891D02-48EF-830A-999E-D5D91EE7E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02666-58CA-084C-90CF-487DF688958D}" type="datetimeFigureOut">
              <a:rPr lang="en-US" smtClean="0"/>
              <a:t>12/6/23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25C264-BBF1-C174-22BB-FBBDA4435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12BAE4-DB35-207A-D314-CF32769A5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9CE73-5DF2-8542-BBDA-74E8A4684E6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CD7B0C4-C9B8-2F97-EE7F-350589B119F1}"/>
              </a:ext>
            </a:extLst>
          </p:cNvPr>
          <p:cNvSpPr/>
          <p:nvPr userDrawn="1"/>
        </p:nvSpPr>
        <p:spPr>
          <a:xfrm>
            <a:off x="-1" y="-1"/>
            <a:ext cx="12192000" cy="3626603"/>
          </a:xfrm>
          <a:prstGeom prst="rect">
            <a:avLst/>
          </a:prstGeom>
          <a:solidFill>
            <a:srgbClr val="0070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F2D4F"/>
              </a:solidFill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5DEEAEE-EDFF-CC02-EABE-B4319DEA6F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32433" y="1545021"/>
            <a:ext cx="8927134" cy="61844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7241F4A-F939-8D68-F903-A4ABC9368220}"/>
              </a:ext>
            </a:extLst>
          </p:cNvPr>
          <p:cNvSpPr/>
          <p:nvPr userDrawn="1"/>
        </p:nvSpPr>
        <p:spPr>
          <a:xfrm>
            <a:off x="-31128" y="3671326"/>
            <a:ext cx="12223128" cy="3186674"/>
          </a:xfrm>
          <a:prstGeom prst="rect">
            <a:avLst/>
          </a:prstGeom>
          <a:solidFill>
            <a:srgbClr val="1F2D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B17E2967-49FB-C08A-6AD0-78B67FF5408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18715" y="4853679"/>
            <a:ext cx="1754569" cy="717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7561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E476D9B-1AC3-5072-DCCB-A939267CD74E}"/>
              </a:ext>
            </a:extLst>
          </p:cNvPr>
          <p:cNvSpPr/>
          <p:nvPr userDrawn="1"/>
        </p:nvSpPr>
        <p:spPr>
          <a:xfrm>
            <a:off x="0" y="0"/>
            <a:ext cx="12192000" cy="641716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63ACFF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159A645-870F-F44A-A603-6ADBA650687A}"/>
              </a:ext>
            </a:extLst>
          </p:cNvPr>
          <p:cNvSpPr/>
          <p:nvPr userDrawn="1"/>
        </p:nvSpPr>
        <p:spPr>
          <a:xfrm>
            <a:off x="3279913" y="6483081"/>
            <a:ext cx="8912087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E8D6E9-0051-7972-E520-272DC5E3E5B2}"/>
              </a:ext>
            </a:extLst>
          </p:cNvPr>
          <p:cNvSpPr/>
          <p:nvPr userDrawn="1"/>
        </p:nvSpPr>
        <p:spPr>
          <a:xfrm>
            <a:off x="0" y="6483081"/>
            <a:ext cx="3210339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8C6F2A-0636-73FA-EEC2-FEA54447B75B}"/>
              </a:ext>
            </a:extLst>
          </p:cNvPr>
          <p:cNvSpPr txBox="1"/>
          <p:nvPr userDrawn="1"/>
        </p:nvSpPr>
        <p:spPr>
          <a:xfrm>
            <a:off x="126296" y="6547541"/>
            <a:ext cx="86439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60553ECD-7F6D-420D-93CA-D8D15EB427AC}" type="slidenum">
              <a:rPr lang="en-US" sz="11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1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EF560D2-8373-9007-0518-50B9F1798E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90243" y="6559120"/>
            <a:ext cx="582682" cy="23837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29E6637E-2CBE-7EC3-A241-03C6EED5A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85923"/>
            <a:ext cx="10515600" cy="1325563"/>
          </a:xfrm>
        </p:spPr>
        <p:txBody>
          <a:bodyPr anchor="b">
            <a:normAutofit/>
          </a:bodyPr>
          <a:lstStyle>
            <a:lvl1pPr algn="l">
              <a:defRPr sz="4000" b="1">
                <a:solidFill>
                  <a:srgbClr val="002060"/>
                </a:solidFill>
                <a:latin typeface="Montserrat" pitchFamily="2" charset="77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09460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159A645-870F-F44A-A603-6ADBA650687A}"/>
              </a:ext>
            </a:extLst>
          </p:cNvPr>
          <p:cNvSpPr/>
          <p:nvPr userDrawn="1"/>
        </p:nvSpPr>
        <p:spPr>
          <a:xfrm>
            <a:off x="3279913" y="6483081"/>
            <a:ext cx="8912087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E8D6E9-0051-7972-E520-272DC5E3E5B2}"/>
              </a:ext>
            </a:extLst>
          </p:cNvPr>
          <p:cNvSpPr/>
          <p:nvPr userDrawn="1"/>
        </p:nvSpPr>
        <p:spPr>
          <a:xfrm>
            <a:off x="0" y="6483081"/>
            <a:ext cx="3210339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8C6F2A-0636-73FA-EEC2-FEA54447B75B}"/>
              </a:ext>
            </a:extLst>
          </p:cNvPr>
          <p:cNvSpPr txBox="1"/>
          <p:nvPr userDrawn="1"/>
        </p:nvSpPr>
        <p:spPr>
          <a:xfrm>
            <a:off x="126296" y="6547541"/>
            <a:ext cx="86439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60553ECD-7F6D-420D-93CA-D8D15EB427AC}" type="slidenum">
              <a:rPr lang="en-US" sz="11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1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EF560D2-8373-9007-0518-50B9F1798E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90243" y="6559120"/>
            <a:ext cx="582682" cy="23837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29E6637E-2CBE-7EC3-A241-03C6EED5A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85923"/>
            <a:ext cx="10515600" cy="1325563"/>
          </a:xfrm>
        </p:spPr>
        <p:txBody>
          <a:bodyPr anchor="b">
            <a:normAutofit/>
          </a:bodyPr>
          <a:lstStyle>
            <a:lvl1pPr algn="l">
              <a:defRPr sz="4000" b="1">
                <a:solidFill>
                  <a:srgbClr val="002060"/>
                </a:solidFill>
                <a:latin typeface="Montserrat" pitchFamily="2" charset="77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69195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159A645-870F-F44A-A603-6ADBA650687A}"/>
              </a:ext>
            </a:extLst>
          </p:cNvPr>
          <p:cNvSpPr/>
          <p:nvPr userDrawn="1"/>
        </p:nvSpPr>
        <p:spPr>
          <a:xfrm>
            <a:off x="3279913" y="6483081"/>
            <a:ext cx="8912087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E8D6E9-0051-7972-E520-272DC5E3E5B2}"/>
              </a:ext>
            </a:extLst>
          </p:cNvPr>
          <p:cNvSpPr/>
          <p:nvPr userDrawn="1"/>
        </p:nvSpPr>
        <p:spPr>
          <a:xfrm>
            <a:off x="0" y="6483081"/>
            <a:ext cx="3210339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8C6F2A-0636-73FA-EEC2-FEA54447B75B}"/>
              </a:ext>
            </a:extLst>
          </p:cNvPr>
          <p:cNvSpPr txBox="1"/>
          <p:nvPr userDrawn="1"/>
        </p:nvSpPr>
        <p:spPr>
          <a:xfrm>
            <a:off x="126296" y="6547541"/>
            <a:ext cx="86439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60553ECD-7F6D-420D-93CA-D8D15EB427AC}" type="slidenum">
              <a:rPr lang="en-US" sz="11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1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EF560D2-8373-9007-0518-50B9F1798E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90243" y="6559120"/>
            <a:ext cx="582682" cy="23837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E894F0D-8619-3782-CE00-0FE243C2EF3B}"/>
              </a:ext>
            </a:extLst>
          </p:cNvPr>
          <p:cNvGrpSpPr/>
          <p:nvPr userDrawn="1"/>
        </p:nvGrpSpPr>
        <p:grpSpPr>
          <a:xfrm>
            <a:off x="758650" y="471449"/>
            <a:ext cx="10674699" cy="3836192"/>
            <a:chOff x="1424998" y="1352611"/>
            <a:chExt cx="9170212" cy="329552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E07EE14-B08E-469C-1191-DCFEEA24C179}"/>
                </a:ext>
              </a:extLst>
            </p:cNvPr>
            <p:cNvGrpSpPr/>
            <p:nvPr/>
          </p:nvGrpSpPr>
          <p:grpSpPr>
            <a:xfrm>
              <a:off x="1424998" y="1352611"/>
              <a:ext cx="9170212" cy="3295521"/>
              <a:chOff x="1424998" y="1352611"/>
              <a:chExt cx="9170212" cy="3295521"/>
            </a:xfrm>
          </p:grpSpPr>
          <p:pic>
            <p:nvPicPr>
              <p:cNvPr id="5" name="Picture 4" descr="Graphical user interface, text, application, email&#10;&#10;Description automatically generated">
                <a:extLst>
                  <a:ext uri="{FF2B5EF4-FFF2-40B4-BE49-F238E27FC236}">
                    <a16:creationId xmlns:a16="http://schemas.microsoft.com/office/drawing/2014/main" id="{7A6631FE-31FE-EEAF-7931-0F102471A35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24998" y="2194637"/>
                <a:ext cx="8456162" cy="1128712"/>
              </a:xfrm>
              <a:prstGeom prst="rect">
                <a:avLst/>
              </a:prstGeom>
            </p:spPr>
          </p:pic>
          <p:pic>
            <p:nvPicPr>
              <p:cNvPr id="6" name="Picture 5" descr="Graphical user interface, text, application, email&#10;&#10;Description automatically generated">
                <a:extLst>
                  <a:ext uri="{FF2B5EF4-FFF2-40B4-BE49-F238E27FC236}">
                    <a16:creationId xmlns:a16="http://schemas.microsoft.com/office/drawing/2014/main" id="{CBBF0659-1348-37EC-F8FB-931BDE70583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032901" y="3274722"/>
                <a:ext cx="8456162" cy="1373410"/>
              </a:xfrm>
              <a:prstGeom prst="rect">
                <a:avLst/>
              </a:prstGeom>
            </p:spPr>
          </p:pic>
          <p:pic>
            <p:nvPicPr>
              <p:cNvPr id="7" name="Picture 6" descr="A white sign with black text&#10;&#10;Description automatically generated with low confidence">
                <a:extLst>
                  <a:ext uri="{FF2B5EF4-FFF2-40B4-BE49-F238E27FC236}">
                    <a16:creationId xmlns:a16="http://schemas.microsoft.com/office/drawing/2014/main" id="{EBC66041-C6BA-5736-9E43-36CE36D404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alphaModFix amt="88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249908" y="2516171"/>
                <a:ext cx="935203" cy="701402"/>
              </a:xfrm>
              <a:prstGeom prst="rect">
                <a:avLst/>
              </a:prstGeom>
            </p:spPr>
          </p:pic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4E5D39CA-BD29-B09D-0030-234E5B5AA162}"/>
                  </a:ext>
                </a:extLst>
              </p:cNvPr>
              <p:cNvGrpSpPr/>
              <p:nvPr/>
            </p:nvGrpSpPr>
            <p:grpSpPr>
              <a:xfrm>
                <a:off x="2139048" y="1352611"/>
                <a:ext cx="8456162" cy="927753"/>
                <a:chOff x="2139048" y="1352611"/>
                <a:chExt cx="8456162" cy="927753"/>
              </a:xfrm>
            </p:grpSpPr>
            <p:pic>
              <p:nvPicPr>
                <p:cNvPr id="12" name="Picture 11" descr="Graphical user interface, text, application, email&#10;&#10;Description automatically generated">
                  <a:extLst>
                    <a:ext uri="{FF2B5EF4-FFF2-40B4-BE49-F238E27FC236}">
                      <a16:creationId xmlns:a16="http://schemas.microsoft.com/office/drawing/2014/main" id="{3593032D-DEE2-8B1A-8B1C-041E9282305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139048" y="1352611"/>
                  <a:ext cx="8456162" cy="842025"/>
                </a:xfrm>
                <a:prstGeom prst="rect">
                  <a:avLst/>
                </a:prstGeom>
              </p:spPr>
            </p:pic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39BEE194-F00F-D31E-C91B-AE81A8A0F8CD}"/>
                    </a:ext>
                  </a:extLst>
                </p:cNvPr>
                <p:cNvSpPr/>
                <p:nvPr/>
              </p:nvSpPr>
              <p:spPr>
                <a:xfrm>
                  <a:off x="6303847" y="1568674"/>
                  <a:ext cx="1668575" cy="71169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pic>
          <p:nvPicPr>
            <p:cNvPr id="4" name="Picture 3" descr="A picture containing text, sign, outdoor&#10;&#10;Description automatically generated">
              <a:extLst>
                <a:ext uri="{FF2B5EF4-FFF2-40B4-BE49-F238E27FC236}">
                  <a16:creationId xmlns:a16="http://schemas.microsoft.com/office/drawing/2014/main" id="{1A4D4BA1-6839-590F-3C5B-4F4F4D07FD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alphaModFix amt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87171" y="1607105"/>
              <a:ext cx="1785251" cy="530814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982F9EDE-39AD-879D-9167-6D7CEFB62E98}"/>
              </a:ext>
            </a:extLst>
          </p:cNvPr>
          <p:cNvSpPr/>
          <p:nvPr userDrawn="1"/>
        </p:nvSpPr>
        <p:spPr>
          <a:xfrm>
            <a:off x="0" y="4710544"/>
            <a:ext cx="12192000" cy="1706623"/>
          </a:xfrm>
          <a:prstGeom prst="rect">
            <a:avLst/>
          </a:prstGeom>
          <a:solidFill>
            <a:srgbClr val="0070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F2D4F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4783720-2B7F-1008-3B54-83F187EDF561}"/>
              </a:ext>
            </a:extLst>
          </p:cNvPr>
          <p:cNvSpPr txBox="1"/>
          <p:nvPr userDrawn="1"/>
        </p:nvSpPr>
        <p:spPr>
          <a:xfrm>
            <a:off x="0" y="5088767"/>
            <a:ext cx="12192000" cy="805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700"/>
              </a:lnSpc>
            </a:pPr>
            <a:r>
              <a:rPr lang="en-US" sz="3000" b="0" i="0" spc="0" baseline="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rPr>
              <a:t>A campus-wide initiative, we connect and support </a:t>
            </a:r>
          </a:p>
          <a:p>
            <a:pPr algn="ctr">
              <a:lnSpc>
                <a:spcPts val="2700"/>
              </a:lnSpc>
            </a:pPr>
            <a:r>
              <a:rPr lang="en-US" sz="3000" b="0" i="0" spc="0" baseline="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rPr>
              <a:t>Yale’s entrepreneurship and innovation ecosystem.</a:t>
            </a:r>
          </a:p>
        </p:txBody>
      </p:sp>
    </p:spTree>
    <p:extLst>
      <p:ext uri="{BB962C8B-B14F-4D97-AF65-F5344CB8AC3E}">
        <p14:creationId xmlns:p14="http://schemas.microsoft.com/office/powerpoint/2010/main" val="28657169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982F9EDE-39AD-879D-9167-6D7CEFB62E98}"/>
              </a:ext>
            </a:extLst>
          </p:cNvPr>
          <p:cNvSpPr/>
          <p:nvPr userDrawn="1"/>
        </p:nvSpPr>
        <p:spPr>
          <a:xfrm>
            <a:off x="0" y="4710544"/>
            <a:ext cx="12192000" cy="1706623"/>
          </a:xfrm>
          <a:prstGeom prst="rect">
            <a:avLst/>
          </a:prstGeom>
          <a:solidFill>
            <a:srgbClr val="0070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F2D4F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159A645-870F-F44A-A603-6ADBA650687A}"/>
              </a:ext>
            </a:extLst>
          </p:cNvPr>
          <p:cNvSpPr/>
          <p:nvPr userDrawn="1"/>
        </p:nvSpPr>
        <p:spPr>
          <a:xfrm>
            <a:off x="3279913" y="6483081"/>
            <a:ext cx="8912087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E8D6E9-0051-7972-E520-272DC5E3E5B2}"/>
              </a:ext>
            </a:extLst>
          </p:cNvPr>
          <p:cNvSpPr/>
          <p:nvPr userDrawn="1"/>
        </p:nvSpPr>
        <p:spPr>
          <a:xfrm>
            <a:off x="0" y="6483081"/>
            <a:ext cx="3210339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8C6F2A-0636-73FA-EEC2-FEA54447B75B}"/>
              </a:ext>
            </a:extLst>
          </p:cNvPr>
          <p:cNvSpPr txBox="1"/>
          <p:nvPr userDrawn="1"/>
        </p:nvSpPr>
        <p:spPr>
          <a:xfrm>
            <a:off x="126296" y="6547541"/>
            <a:ext cx="86439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60553ECD-7F6D-420D-93CA-D8D15EB427AC}" type="slidenum">
              <a:rPr lang="en-US" sz="11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1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EF560D2-8373-9007-0518-50B9F1798E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90243" y="6559120"/>
            <a:ext cx="582682" cy="23837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E894F0D-8619-3782-CE00-0FE243C2EF3B}"/>
              </a:ext>
            </a:extLst>
          </p:cNvPr>
          <p:cNvGrpSpPr/>
          <p:nvPr userDrawn="1"/>
        </p:nvGrpSpPr>
        <p:grpSpPr>
          <a:xfrm>
            <a:off x="758650" y="471449"/>
            <a:ext cx="10674699" cy="3836192"/>
            <a:chOff x="1424998" y="1352611"/>
            <a:chExt cx="9170212" cy="329552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E07EE14-B08E-469C-1191-DCFEEA24C179}"/>
                </a:ext>
              </a:extLst>
            </p:cNvPr>
            <p:cNvGrpSpPr/>
            <p:nvPr/>
          </p:nvGrpSpPr>
          <p:grpSpPr>
            <a:xfrm>
              <a:off x="1424998" y="1352611"/>
              <a:ext cx="9170212" cy="3295521"/>
              <a:chOff x="1424998" y="1352611"/>
              <a:chExt cx="9170212" cy="3295521"/>
            </a:xfrm>
          </p:grpSpPr>
          <p:pic>
            <p:nvPicPr>
              <p:cNvPr id="5" name="Picture 4" descr="Graphical user interface, text, application, email&#10;&#10;Description automatically generated">
                <a:extLst>
                  <a:ext uri="{FF2B5EF4-FFF2-40B4-BE49-F238E27FC236}">
                    <a16:creationId xmlns:a16="http://schemas.microsoft.com/office/drawing/2014/main" id="{7A6631FE-31FE-EEAF-7931-0F102471A35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24998" y="2194637"/>
                <a:ext cx="8456162" cy="1128712"/>
              </a:xfrm>
              <a:prstGeom prst="rect">
                <a:avLst/>
              </a:prstGeom>
            </p:spPr>
          </p:pic>
          <p:pic>
            <p:nvPicPr>
              <p:cNvPr id="6" name="Picture 5" descr="Graphical user interface, text, application, email&#10;&#10;Description automatically generated">
                <a:extLst>
                  <a:ext uri="{FF2B5EF4-FFF2-40B4-BE49-F238E27FC236}">
                    <a16:creationId xmlns:a16="http://schemas.microsoft.com/office/drawing/2014/main" id="{CBBF0659-1348-37EC-F8FB-931BDE70583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032901" y="3274722"/>
                <a:ext cx="8456162" cy="1373410"/>
              </a:xfrm>
              <a:prstGeom prst="rect">
                <a:avLst/>
              </a:prstGeom>
            </p:spPr>
          </p:pic>
          <p:pic>
            <p:nvPicPr>
              <p:cNvPr id="7" name="Picture 6" descr="A white sign with black text&#10;&#10;Description automatically generated with low confidence">
                <a:extLst>
                  <a:ext uri="{FF2B5EF4-FFF2-40B4-BE49-F238E27FC236}">
                    <a16:creationId xmlns:a16="http://schemas.microsoft.com/office/drawing/2014/main" id="{EBC66041-C6BA-5736-9E43-36CE36D404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alphaModFix amt="88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249908" y="2516171"/>
                <a:ext cx="935203" cy="701402"/>
              </a:xfrm>
              <a:prstGeom prst="rect">
                <a:avLst/>
              </a:prstGeom>
            </p:spPr>
          </p:pic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4E5D39CA-BD29-B09D-0030-234E5B5AA162}"/>
                  </a:ext>
                </a:extLst>
              </p:cNvPr>
              <p:cNvGrpSpPr/>
              <p:nvPr/>
            </p:nvGrpSpPr>
            <p:grpSpPr>
              <a:xfrm>
                <a:off x="2139048" y="1352611"/>
                <a:ext cx="8456162" cy="927753"/>
                <a:chOff x="2139048" y="1352611"/>
                <a:chExt cx="8456162" cy="927753"/>
              </a:xfrm>
            </p:grpSpPr>
            <p:pic>
              <p:nvPicPr>
                <p:cNvPr id="12" name="Picture 11" descr="Graphical user interface, text, application, email&#10;&#10;Description automatically generated">
                  <a:extLst>
                    <a:ext uri="{FF2B5EF4-FFF2-40B4-BE49-F238E27FC236}">
                      <a16:creationId xmlns:a16="http://schemas.microsoft.com/office/drawing/2014/main" id="{3593032D-DEE2-8B1A-8B1C-041E9282305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139048" y="1352611"/>
                  <a:ext cx="8456162" cy="842025"/>
                </a:xfrm>
                <a:prstGeom prst="rect">
                  <a:avLst/>
                </a:prstGeom>
              </p:spPr>
            </p:pic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39BEE194-F00F-D31E-C91B-AE81A8A0F8CD}"/>
                    </a:ext>
                  </a:extLst>
                </p:cNvPr>
                <p:cNvSpPr/>
                <p:nvPr/>
              </p:nvSpPr>
              <p:spPr>
                <a:xfrm>
                  <a:off x="6303847" y="1568674"/>
                  <a:ext cx="1668575" cy="71169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pic>
          <p:nvPicPr>
            <p:cNvPr id="4" name="Picture 3" descr="A picture containing text, sign, outdoor&#10;&#10;Description automatically generated">
              <a:extLst>
                <a:ext uri="{FF2B5EF4-FFF2-40B4-BE49-F238E27FC236}">
                  <a16:creationId xmlns:a16="http://schemas.microsoft.com/office/drawing/2014/main" id="{1A4D4BA1-6839-590F-3C5B-4F4F4D07FD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alphaModFix amt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87171" y="1607105"/>
              <a:ext cx="1785251" cy="530814"/>
            </a:xfrm>
            <a:prstGeom prst="rect">
              <a:avLst/>
            </a:prstGeom>
          </p:spPr>
        </p:pic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B3040058-AA97-4AC5-F3EA-8AB9E7D64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493" y="4909791"/>
            <a:ext cx="10515600" cy="1325563"/>
          </a:xfrm>
        </p:spPr>
        <p:txBody>
          <a:bodyPr>
            <a:normAutofit/>
          </a:bodyPr>
          <a:lstStyle>
            <a:lvl1pPr algn="ctr">
              <a:defRPr sz="3000" b="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363663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982F9EDE-39AD-879D-9167-6D7CEFB62E98}"/>
              </a:ext>
            </a:extLst>
          </p:cNvPr>
          <p:cNvSpPr/>
          <p:nvPr userDrawn="1"/>
        </p:nvSpPr>
        <p:spPr>
          <a:xfrm>
            <a:off x="0" y="4710544"/>
            <a:ext cx="12192000" cy="1706623"/>
          </a:xfrm>
          <a:prstGeom prst="rect">
            <a:avLst/>
          </a:prstGeom>
          <a:solidFill>
            <a:srgbClr val="0070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F2D4F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159A645-870F-F44A-A603-6ADBA650687A}"/>
              </a:ext>
            </a:extLst>
          </p:cNvPr>
          <p:cNvSpPr/>
          <p:nvPr userDrawn="1"/>
        </p:nvSpPr>
        <p:spPr>
          <a:xfrm>
            <a:off x="3279913" y="6483081"/>
            <a:ext cx="8912087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E8D6E9-0051-7972-E520-272DC5E3E5B2}"/>
              </a:ext>
            </a:extLst>
          </p:cNvPr>
          <p:cNvSpPr/>
          <p:nvPr userDrawn="1"/>
        </p:nvSpPr>
        <p:spPr>
          <a:xfrm>
            <a:off x="0" y="6483081"/>
            <a:ext cx="3210339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8C6F2A-0636-73FA-EEC2-FEA54447B75B}"/>
              </a:ext>
            </a:extLst>
          </p:cNvPr>
          <p:cNvSpPr txBox="1"/>
          <p:nvPr userDrawn="1"/>
        </p:nvSpPr>
        <p:spPr>
          <a:xfrm>
            <a:off x="126296" y="6547541"/>
            <a:ext cx="86439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60553ECD-7F6D-420D-93CA-D8D15EB427AC}" type="slidenum">
              <a:rPr lang="en-US" sz="11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1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EF560D2-8373-9007-0518-50B9F1798E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90243" y="6559120"/>
            <a:ext cx="582682" cy="23837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B3040058-AA97-4AC5-F3EA-8AB9E7D64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493" y="4909791"/>
            <a:ext cx="10515600" cy="1325563"/>
          </a:xfrm>
        </p:spPr>
        <p:txBody>
          <a:bodyPr>
            <a:normAutofit/>
          </a:bodyPr>
          <a:lstStyle>
            <a:lvl1pPr algn="ctr">
              <a:defRPr sz="3000" b="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544164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982F9EDE-39AD-879D-9167-6D7CEFB62E98}"/>
              </a:ext>
            </a:extLst>
          </p:cNvPr>
          <p:cNvSpPr/>
          <p:nvPr userDrawn="1"/>
        </p:nvSpPr>
        <p:spPr>
          <a:xfrm>
            <a:off x="0" y="0"/>
            <a:ext cx="12192000" cy="1706623"/>
          </a:xfrm>
          <a:prstGeom prst="rect">
            <a:avLst/>
          </a:prstGeom>
          <a:solidFill>
            <a:srgbClr val="0070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F2D4F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159A645-870F-F44A-A603-6ADBA650687A}"/>
              </a:ext>
            </a:extLst>
          </p:cNvPr>
          <p:cNvSpPr/>
          <p:nvPr userDrawn="1"/>
        </p:nvSpPr>
        <p:spPr>
          <a:xfrm>
            <a:off x="3279913" y="6483081"/>
            <a:ext cx="8912087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E8D6E9-0051-7972-E520-272DC5E3E5B2}"/>
              </a:ext>
            </a:extLst>
          </p:cNvPr>
          <p:cNvSpPr/>
          <p:nvPr userDrawn="1"/>
        </p:nvSpPr>
        <p:spPr>
          <a:xfrm>
            <a:off x="0" y="6483081"/>
            <a:ext cx="3210339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8C6F2A-0636-73FA-EEC2-FEA54447B75B}"/>
              </a:ext>
            </a:extLst>
          </p:cNvPr>
          <p:cNvSpPr txBox="1"/>
          <p:nvPr userDrawn="1"/>
        </p:nvSpPr>
        <p:spPr>
          <a:xfrm>
            <a:off x="126296" y="6547541"/>
            <a:ext cx="86439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60553ECD-7F6D-420D-93CA-D8D15EB427AC}" type="slidenum">
              <a:rPr lang="en-US" sz="11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1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EF560D2-8373-9007-0518-50B9F1798E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90243" y="6559120"/>
            <a:ext cx="582682" cy="23837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B3040058-AA97-4AC5-F3EA-8AB9E7D64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90" y="190529"/>
            <a:ext cx="10515600" cy="1325563"/>
          </a:xfrm>
        </p:spPr>
        <p:txBody>
          <a:bodyPr>
            <a:normAutofit/>
          </a:bodyPr>
          <a:lstStyle>
            <a:lvl1pPr algn="ctr">
              <a:defRPr sz="3000" b="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654879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DA5211C-BC5A-187D-B4DB-E260AE80E60B}"/>
              </a:ext>
            </a:extLst>
          </p:cNvPr>
          <p:cNvSpPr/>
          <p:nvPr userDrawn="1"/>
        </p:nvSpPr>
        <p:spPr>
          <a:xfrm>
            <a:off x="7833993" y="-74871"/>
            <a:ext cx="4462272" cy="322572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4530B45-8AB3-605B-F5F8-40E96C7E7B21}"/>
              </a:ext>
            </a:extLst>
          </p:cNvPr>
          <p:cNvSpPr/>
          <p:nvPr userDrawn="1"/>
        </p:nvSpPr>
        <p:spPr>
          <a:xfrm>
            <a:off x="3273684" y="3250694"/>
            <a:ext cx="4462272" cy="3166473"/>
          </a:xfrm>
          <a:prstGeom prst="rect">
            <a:avLst/>
          </a:prstGeom>
          <a:solidFill>
            <a:srgbClr val="2144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3D4200A-A316-2A68-39F8-4C73258B2273}"/>
              </a:ext>
            </a:extLst>
          </p:cNvPr>
          <p:cNvSpPr/>
          <p:nvPr userDrawn="1"/>
        </p:nvSpPr>
        <p:spPr>
          <a:xfrm>
            <a:off x="3273684" y="-74871"/>
            <a:ext cx="4462272" cy="3225725"/>
          </a:xfrm>
          <a:prstGeom prst="rect">
            <a:avLst/>
          </a:prstGeom>
          <a:solidFill>
            <a:srgbClr val="00A4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94ED8F0-F4B7-FEE1-9B7C-54908142DE8A}"/>
              </a:ext>
            </a:extLst>
          </p:cNvPr>
          <p:cNvSpPr/>
          <p:nvPr userDrawn="1"/>
        </p:nvSpPr>
        <p:spPr>
          <a:xfrm>
            <a:off x="7833993" y="3250694"/>
            <a:ext cx="4414876" cy="3166474"/>
          </a:xfrm>
          <a:prstGeom prst="rect">
            <a:avLst/>
          </a:prstGeom>
          <a:solidFill>
            <a:schemeClr val="accent3"/>
          </a:solidFill>
          <a:ln>
            <a:solidFill>
              <a:srgbClr val="CCD9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E0E4E6"/>
                </a:solidFill>
                <a:highlight>
                  <a:srgbClr val="DDDCD8"/>
                </a:highlight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582311-7B26-C870-64F8-3832FCD091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0024" y="440832"/>
            <a:ext cx="4012311" cy="2537146"/>
          </a:xfrm>
        </p:spPr>
        <p:txBody>
          <a:bodyPr>
            <a:normAutofit/>
          </a:bodyPr>
          <a:lstStyle>
            <a:lvl1pPr marL="0" indent="0">
              <a:buNone/>
              <a:defRPr sz="3000" b="1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>
              <a:defRPr sz="1700" b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2pPr>
            <a:lvl3pPr>
              <a:defRPr sz="1700" b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3pPr>
            <a:lvl4pPr>
              <a:defRPr sz="1700" b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4pPr>
            <a:lvl5pPr>
              <a:defRPr sz="1700" b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 err="1"/>
              <a:t>Fifh</a:t>
            </a:r>
            <a:r>
              <a:rPr lang="en-US"/>
              <a:t>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40FF23F-EB77-8A53-75CA-34E10F34C728}"/>
              </a:ext>
            </a:extLst>
          </p:cNvPr>
          <p:cNvSpPr/>
          <p:nvPr userDrawn="1"/>
        </p:nvSpPr>
        <p:spPr>
          <a:xfrm>
            <a:off x="3279913" y="6483081"/>
            <a:ext cx="8912087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57E3701-3B9B-8B96-EF8B-AA10A21EDF67}"/>
              </a:ext>
            </a:extLst>
          </p:cNvPr>
          <p:cNvSpPr/>
          <p:nvPr userDrawn="1"/>
        </p:nvSpPr>
        <p:spPr>
          <a:xfrm>
            <a:off x="0" y="6483081"/>
            <a:ext cx="3210339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AC6D789-18EF-75D1-ECC6-8C83D1A903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90243" y="6559120"/>
            <a:ext cx="582682" cy="2383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204ADC3-E785-AC7E-552B-F2AC7E48E6E3}"/>
              </a:ext>
            </a:extLst>
          </p:cNvPr>
          <p:cNvSpPr txBox="1"/>
          <p:nvPr userDrawn="1"/>
        </p:nvSpPr>
        <p:spPr>
          <a:xfrm>
            <a:off x="1248032" y="52886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A1F5F7-5C64-C23B-BE4C-0E2A664C225C}"/>
              </a:ext>
            </a:extLst>
          </p:cNvPr>
          <p:cNvSpPr txBox="1"/>
          <p:nvPr userDrawn="1"/>
        </p:nvSpPr>
        <p:spPr>
          <a:xfrm>
            <a:off x="126296" y="6547541"/>
            <a:ext cx="86439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60553ECD-7F6D-420D-93CA-D8D15EB427AC}" type="slidenum">
              <a:rPr lang="en-US" sz="11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1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45A38E8-6C55-41CF-E1A5-F08F3A1675C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012296" y="440832"/>
            <a:ext cx="4094757" cy="2527511"/>
          </a:xfrm>
        </p:spPr>
        <p:txBody>
          <a:bodyPr>
            <a:normAutofit/>
          </a:bodyPr>
          <a:lstStyle>
            <a:lvl1pPr marL="0" indent="0">
              <a:buNone/>
              <a:defRPr sz="3000" b="1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>
              <a:defRPr sz="1700" b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2pPr>
            <a:lvl3pPr>
              <a:defRPr sz="1700" b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3pPr>
            <a:lvl4pPr>
              <a:defRPr sz="1700" b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4pPr>
            <a:lvl5pPr>
              <a:defRPr sz="1700" b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27BEA940-60E9-530E-BB9D-4065B10D52DC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550024" y="3805880"/>
            <a:ext cx="4050344" cy="2424475"/>
          </a:xfrm>
        </p:spPr>
        <p:txBody>
          <a:bodyPr>
            <a:normAutofit/>
          </a:bodyPr>
          <a:lstStyle>
            <a:lvl1pPr marL="0" indent="0">
              <a:buNone/>
              <a:defRPr sz="3000" b="1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>
              <a:defRPr sz="1700" b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2pPr>
            <a:lvl3pPr>
              <a:defRPr sz="1700" b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3pPr>
            <a:lvl4pPr>
              <a:defRPr sz="1700" b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4pPr>
            <a:lvl5pPr>
              <a:defRPr sz="1700" b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5C45E735-E8D7-5473-46BD-B5F91FBA04D0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012296" y="3805880"/>
            <a:ext cx="4094757" cy="2424474"/>
          </a:xfrm>
        </p:spPr>
        <p:txBody>
          <a:bodyPr>
            <a:normAutofit/>
          </a:bodyPr>
          <a:lstStyle>
            <a:lvl1pPr marL="0" indent="0">
              <a:buNone/>
              <a:defRPr sz="3000" b="1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>
              <a:defRPr sz="1700" b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2pPr>
            <a:lvl3pPr>
              <a:defRPr sz="1700" b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3pPr>
            <a:lvl4pPr>
              <a:defRPr sz="1700" b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4pPr>
            <a:lvl5pPr>
              <a:defRPr sz="1700" b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 err="1"/>
              <a:t>Fifh</a:t>
            </a:r>
            <a:r>
              <a:rPr lang="en-US"/>
              <a:t>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0EF38FD-38E1-2210-6D24-2C49288100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7708" y="457200"/>
            <a:ext cx="2607277" cy="2767914"/>
          </a:xfrm>
        </p:spPr>
        <p:txBody>
          <a:bodyPr anchor="t">
            <a:noAutofit/>
          </a:bodyPr>
          <a:lstStyle>
            <a:lvl1pPr>
              <a:defRPr sz="4000" b="1">
                <a:solidFill>
                  <a:srgbClr val="002060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7902D2C-8709-6CE8-B493-F024E9D2D41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19076" y="3429000"/>
            <a:ext cx="2607277" cy="276791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002060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1pPr>
            <a:lvl2pPr marL="45720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2pPr>
            <a:lvl3pPr marL="91440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3pPr>
            <a:lvl4pPr marL="137160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4pPr>
            <a:lvl5pPr marL="182880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911000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DA5211C-BC5A-187D-B4DB-E260AE80E60B}"/>
              </a:ext>
            </a:extLst>
          </p:cNvPr>
          <p:cNvSpPr/>
          <p:nvPr userDrawn="1"/>
        </p:nvSpPr>
        <p:spPr>
          <a:xfrm>
            <a:off x="7833993" y="-74871"/>
            <a:ext cx="4462272" cy="322572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4530B45-8AB3-605B-F5F8-40E96C7E7B21}"/>
              </a:ext>
            </a:extLst>
          </p:cNvPr>
          <p:cNvSpPr/>
          <p:nvPr userDrawn="1"/>
        </p:nvSpPr>
        <p:spPr>
          <a:xfrm>
            <a:off x="3273684" y="3250694"/>
            <a:ext cx="4462272" cy="3166473"/>
          </a:xfrm>
          <a:prstGeom prst="rect">
            <a:avLst/>
          </a:prstGeom>
          <a:solidFill>
            <a:srgbClr val="2144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3D4200A-A316-2A68-39F8-4C73258B2273}"/>
              </a:ext>
            </a:extLst>
          </p:cNvPr>
          <p:cNvSpPr/>
          <p:nvPr userDrawn="1"/>
        </p:nvSpPr>
        <p:spPr>
          <a:xfrm>
            <a:off x="3273684" y="-74871"/>
            <a:ext cx="4462272" cy="3225725"/>
          </a:xfrm>
          <a:prstGeom prst="rect">
            <a:avLst/>
          </a:prstGeom>
          <a:solidFill>
            <a:srgbClr val="00A4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94ED8F0-F4B7-FEE1-9B7C-54908142DE8A}"/>
              </a:ext>
            </a:extLst>
          </p:cNvPr>
          <p:cNvSpPr/>
          <p:nvPr userDrawn="1"/>
        </p:nvSpPr>
        <p:spPr>
          <a:xfrm>
            <a:off x="7833993" y="3250694"/>
            <a:ext cx="4414876" cy="3166474"/>
          </a:xfrm>
          <a:prstGeom prst="rect">
            <a:avLst/>
          </a:prstGeom>
          <a:solidFill>
            <a:schemeClr val="accent3"/>
          </a:solidFill>
          <a:ln>
            <a:solidFill>
              <a:srgbClr val="CCD9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E0E4E6"/>
                </a:solidFill>
                <a:highlight>
                  <a:srgbClr val="DDDCD8"/>
                </a:highlight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582311-7B26-C870-64F8-3832FCD091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0024" y="440832"/>
            <a:ext cx="4012311" cy="2537146"/>
          </a:xfrm>
        </p:spPr>
        <p:txBody>
          <a:bodyPr>
            <a:normAutofit/>
          </a:bodyPr>
          <a:lstStyle>
            <a:lvl1pPr marL="0" indent="0">
              <a:buNone/>
              <a:defRPr sz="3000" b="1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>
              <a:defRPr sz="1700" b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2pPr>
            <a:lvl3pPr>
              <a:defRPr sz="1700" b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3pPr>
            <a:lvl4pPr>
              <a:defRPr sz="1700" b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4pPr>
            <a:lvl5pPr>
              <a:defRPr sz="1700" b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 err="1"/>
              <a:t>Fifh</a:t>
            </a:r>
            <a:r>
              <a:rPr lang="en-US"/>
              <a:t>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40FF23F-EB77-8A53-75CA-34E10F34C728}"/>
              </a:ext>
            </a:extLst>
          </p:cNvPr>
          <p:cNvSpPr/>
          <p:nvPr userDrawn="1"/>
        </p:nvSpPr>
        <p:spPr>
          <a:xfrm>
            <a:off x="3279913" y="6483081"/>
            <a:ext cx="8912087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57E3701-3B9B-8B96-EF8B-AA10A21EDF67}"/>
              </a:ext>
            </a:extLst>
          </p:cNvPr>
          <p:cNvSpPr/>
          <p:nvPr userDrawn="1"/>
        </p:nvSpPr>
        <p:spPr>
          <a:xfrm>
            <a:off x="0" y="6483081"/>
            <a:ext cx="3210339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AC6D789-18EF-75D1-ECC6-8C83D1A903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90243" y="6559120"/>
            <a:ext cx="582682" cy="2383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204ADC3-E785-AC7E-552B-F2AC7E48E6E3}"/>
              </a:ext>
            </a:extLst>
          </p:cNvPr>
          <p:cNvSpPr txBox="1"/>
          <p:nvPr userDrawn="1"/>
        </p:nvSpPr>
        <p:spPr>
          <a:xfrm>
            <a:off x="1248032" y="52886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A1F5F7-5C64-C23B-BE4C-0E2A664C225C}"/>
              </a:ext>
            </a:extLst>
          </p:cNvPr>
          <p:cNvSpPr txBox="1"/>
          <p:nvPr userDrawn="1"/>
        </p:nvSpPr>
        <p:spPr>
          <a:xfrm>
            <a:off x="126296" y="6547541"/>
            <a:ext cx="86439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60553ECD-7F6D-420D-93CA-D8D15EB427AC}" type="slidenum">
              <a:rPr lang="en-US" sz="11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1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45A38E8-6C55-41CF-E1A5-F08F3A1675C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012296" y="440832"/>
            <a:ext cx="4094757" cy="2527511"/>
          </a:xfrm>
        </p:spPr>
        <p:txBody>
          <a:bodyPr>
            <a:normAutofit/>
          </a:bodyPr>
          <a:lstStyle>
            <a:lvl1pPr marL="0" indent="0">
              <a:buNone/>
              <a:defRPr sz="3000" b="1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>
              <a:defRPr sz="1700" b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2pPr>
            <a:lvl3pPr>
              <a:defRPr sz="1700" b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3pPr>
            <a:lvl4pPr>
              <a:defRPr sz="1700" b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4pPr>
            <a:lvl5pPr>
              <a:defRPr sz="1700" b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27BEA940-60E9-530E-BB9D-4065B10D52DC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550024" y="3805880"/>
            <a:ext cx="4050344" cy="2424475"/>
          </a:xfrm>
        </p:spPr>
        <p:txBody>
          <a:bodyPr>
            <a:normAutofit/>
          </a:bodyPr>
          <a:lstStyle>
            <a:lvl1pPr marL="0" indent="0">
              <a:buNone/>
              <a:defRPr sz="3000" b="1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>
              <a:defRPr sz="1700" b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2pPr>
            <a:lvl3pPr>
              <a:defRPr sz="1700" b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3pPr>
            <a:lvl4pPr>
              <a:defRPr sz="1700" b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4pPr>
            <a:lvl5pPr>
              <a:defRPr sz="1700" b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5C45E735-E8D7-5473-46BD-B5F91FBA04D0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012296" y="3805880"/>
            <a:ext cx="4094757" cy="2424474"/>
          </a:xfrm>
        </p:spPr>
        <p:txBody>
          <a:bodyPr>
            <a:normAutofit/>
          </a:bodyPr>
          <a:lstStyle>
            <a:lvl1pPr marL="0" indent="0">
              <a:buNone/>
              <a:defRPr sz="3000" b="1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>
              <a:defRPr sz="1700" b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2pPr>
            <a:lvl3pPr>
              <a:defRPr sz="1700" b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3pPr>
            <a:lvl4pPr>
              <a:defRPr sz="1700" b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4pPr>
            <a:lvl5pPr>
              <a:defRPr sz="1700" b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 err="1"/>
              <a:t>Fifh</a:t>
            </a:r>
            <a:r>
              <a:rPr lang="en-US"/>
              <a:t>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0EF38FD-38E1-2210-6D24-2C49288100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7708" y="457200"/>
            <a:ext cx="2607277" cy="2767914"/>
          </a:xfrm>
        </p:spPr>
        <p:txBody>
          <a:bodyPr anchor="t">
            <a:noAutofit/>
          </a:bodyPr>
          <a:lstStyle>
            <a:lvl1pPr>
              <a:defRPr sz="4000" b="1">
                <a:solidFill>
                  <a:srgbClr val="002060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7902D2C-8709-6CE8-B493-F024E9D2D41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19076" y="3429000"/>
            <a:ext cx="2607277" cy="276791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002060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1pPr>
            <a:lvl2pPr marL="45720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2pPr>
            <a:lvl3pPr marL="91440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3pPr>
            <a:lvl4pPr marL="137160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4pPr>
            <a:lvl5pPr marL="182880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355058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73E6C0B-BA7F-2300-BBF9-0ADCE1B7058C}"/>
              </a:ext>
            </a:extLst>
          </p:cNvPr>
          <p:cNvSpPr/>
          <p:nvPr userDrawn="1"/>
        </p:nvSpPr>
        <p:spPr>
          <a:xfrm>
            <a:off x="3279911" y="-40944"/>
            <a:ext cx="4462272" cy="3200400"/>
          </a:xfrm>
          <a:prstGeom prst="rect">
            <a:avLst/>
          </a:prstGeom>
          <a:solidFill>
            <a:srgbClr val="DDD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EFC1AC"/>
                </a:solidFill>
                <a:highlight>
                  <a:srgbClr val="C0C0C0"/>
                </a:highlight>
              </a:rPr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89D13D3-7819-17E0-DA10-767928EE2577}"/>
              </a:ext>
            </a:extLst>
          </p:cNvPr>
          <p:cNvSpPr/>
          <p:nvPr userDrawn="1"/>
        </p:nvSpPr>
        <p:spPr>
          <a:xfrm>
            <a:off x="7786597" y="-40944"/>
            <a:ext cx="4462272" cy="3200400"/>
          </a:xfrm>
          <a:prstGeom prst="rect">
            <a:avLst/>
          </a:prstGeom>
          <a:solidFill>
            <a:srgbClr val="93B0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E0E4E6"/>
                </a:solidFill>
                <a:highlight>
                  <a:srgbClr val="C0C0C0"/>
                </a:highlight>
              </a:rPr>
              <a:t>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0418F12-43BA-D9A4-B4D9-F68C09AF90CE}"/>
              </a:ext>
            </a:extLst>
          </p:cNvPr>
          <p:cNvSpPr/>
          <p:nvPr userDrawn="1"/>
        </p:nvSpPr>
        <p:spPr>
          <a:xfrm>
            <a:off x="3279911" y="3216768"/>
            <a:ext cx="4462272" cy="3200400"/>
          </a:xfrm>
          <a:prstGeom prst="rect">
            <a:avLst/>
          </a:prstGeom>
          <a:solidFill>
            <a:srgbClr val="CCD9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E0E4E6"/>
                </a:solidFill>
                <a:highlight>
                  <a:srgbClr val="C0C0C0"/>
                </a:highlight>
              </a:rPr>
              <a:t>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94ED8F0-F4B7-FEE1-9B7C-54908142DE8A}"/>
              </a:ext>
            </a:extLst>
          </p:cNvPr>
          <p:cNvSpPr/>
          <p:nvPr userDrawn="1"/>
        </p:nvSpPr>
        <p:spPr>
          <a:xfrm>
            <a:off x="7786597" y="3216768"/>
            <a:ext cx="4462272" cy="3200400"/>
          </a:xfrm>
          <a:prstGeom prst="rect">
            <a:avLst/>
          </a:prstGeom>
          <a:solidFill>
            <a:srgbClr val="EFAF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E0E4E6"/>
                </a:solidFill>
                <a:highlight>
                  <a:srgbClr val="C0C0C0"/>
                </a:highlight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582311-7B26-C870-64F8-3832FCD091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0024" y="440832"/>
            <a:ext cx="4012311" cy="2537146"/>
          </a:xfrm>
        </p:spPr>
        <p:txBody>
          <a:bodyPr>
            <a:normAutofit/>
          </a:bodyPr>
          <a:lstStyle>
            <a:lvl1pPr marL="0" indent="0">
              <a:buNone/>
              <a:defRPr sz="3000" b="1">
                <a:solidFill>
                  <a:srgbClr val="002060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>
              <a:defRPr sz="1700" b="0">
                <a:solidFill>
                  <a:srgbClr val="002060"/>
                </a:solidFill>
                <a:latin typeface="Montserrat" pitchFamily="2" charset="77"/>
                <a:cs typeface="Arial" panose="020B0604020202020204" pitchFamily="34" charset="0"/>
              </a:defRPr>
            </a:lvl2pPr>
            <a:lvl3pPr>
              <a:defRPr sz="1700" b="0">
                <a:solidFill>
                  <a:srgbClr val="002060"/>
                </a:solidFill>
                <a:latin typeface="Montserrat" pitchFamily="2" charset="77"/>
                <a:cs typeface="Arial" panose="020B0604020202020204" pitchFamily="34" charset="0"/>
              </a:defRPr>
            </a:lvl3pPr>
            <a:lvl4pPr>
              <a:defRPr sz="1700" b="0">
                <a:solidFill>
                  <a:srgbClr val="002060"/>
                </a:solidFill>
                <a:latin typeface="Montserrat" pitchFamily="2" charset="77"/>
                <a:cs typeface="Arial" panose="020B0604020202020204" pitchFamily="34" charset="0"/>
              </a:defRPr>
            </a:lvl4pPr>
            <a:lvl5pPr>
              <a:defRPr sz="1700" b="0">
                <a:solidFill>
                  <a:srgbClr val="002060"/>
                </a:solidFill>
                <a:latin typeface="Montserrat" pitchFamily="2" charset="77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 err="1"/>
              <a:t>Fifh</a:t>
            </a:r>
            <a:r>
              <a:rPr lang="en-US"/>
              <a:t>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40FF23F-EB77-8A53-75CA-34E10F34C728}"/>
              </a:ext>
            </a:extLst>
          </p:cNvPr>
          <p:cNvSpPr/>
          <p:nvPr userDrawn="1"/>
        </p:nvSpPr>
        <p:spPr>
          <a:xfrm>
            <a:off x="3279913" y="6483081"/>
            <a:ext cx="8912087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57E3701-3B9B-8B96-EF8B-AA10A21EDF67}"/>
              </a:ext>
            </a:extLst>
          </p:cNvPr>
          <p:cNvSpPr/>
          <p:nvPr userDrawn="1"/>
        </p:nvSpPr>
        <p:spPr>
          <a:xfrm>
            <a:off x="0" y="6483081"/>
            <a:ext cx="3210339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AC6D789-18EF-75D1-ECC6-8C83D1A903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90243" y="6559120"/>
            <a:ext cx="582682" cy="2383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204ADC3-E785-AC7E-552B-F2AC7E48E6E3}"/>
              </a:ext>
            </a:extLst>
          </p:cNvPr>
          <p:cNvSpPr txBox="1"/>
          <p:nvPr userDrawn="1"/>
        </p:nvSpPr>
        <p:spPr>
          <a:xfrm>
            <a:off x="1248032" y="52886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A1F5F7-5C64-C23B-BE4C-0E2A664C225C}"/>
              </a:ext>
            </a:extLst>
          </p:cNvPr>
          <p:cNvSpPr txBox="1"/>
          <p:nvPr userDrawn="1"/>
        </p:nvSpPr>
        <p:spPr>
          <a:xfrm>
            <a:off x="126296" y="6547541"/>
            <a:ext cx="86439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60553ECD-7F6D-420D-93CA-D8D15EB427AC}" type="slidenum">
              <a:rPr lang="en-US" sz="11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1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45A38E8-6C55-41CF-E1A5-F08F3A1675C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012296" y="440832"/>
            <a:ext cx="4094757" cy="2527511"/>
          </a:xfrm>
        </p:spPr>
        <p:txBody>
          <a:bodyPr>
            <a:normAutofit/>
          </a:bodyPr>
          <a:lstStyle>
            <a:lvl1pPr marL="0" indent="0">
              <a:buNone/>
              <a:defRPr sz="3000" b="1">
                <a:solidFill>
                  <a:srgbClr val="002060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>
              <a:defRPr sz="1700" b="0">
                <a:solidFill>
                  <a:srgbClr val="002060"/>
                </a:solidFill>
                <a:latin typeface="Montserrat" pitchFamily="2" charset="77"/>
                <a:cs typeface="Arial" panose="020B0604020202020204" pitchFamily="34" charset="0"/>
              </a:defRPr>
            </a:lvl2pPr>
            <a:lvl3pPr>
              <a:defRPr sz="1700" b="0">
                <a:solidFill>
                  <a:srgbClr val="002060"/>
                </a:solidFill>
                <a:latin typeface="Montserrat" pitchFamily="2" charset="77"/>
                <a:cs typeface="Arial" panose="020B0604020202020204" pitchFamily="34" charset="0"/>
              </a:defRPr>
            </a:lvl3pPr>
            <a:lvl4pPr>
              <a:defRPr sz="1700" b="0">
                <a:solidFill>
                  <a:srgbClr val="002060"/>
                </a:solidFill>
                <a:latin typeface="Montserrat" pitchFamily="2" charset="77"/>
                <a:cs typeface="Arial" panose="020B0604020202020204" pitchFamily="34" charset="0"/>
              </a:defRPr>
            </a:lvl4pPr>
            <a:lvl5pPr>
              <a:defRPr sz="1700" b="0">
                <a:solidFill>
                  <a:srgbClr val="002060"/>
                </a:solidFill>
                <a:latin typeface="Montserrat" pitchFamily="2" charset="77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27BEA940-60E9-530E-BB9D-4065B10D52DC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550024" y="3805880"/>
            <a:ext cx="4050344" cy="2424475"/>
          </a:xfrm>
        </p:spPr>
        <p:txBody>
          <a:bodyPr>
            <a:normAutofit/>
          </a:bodyPr>
          <a:lstStyle>
            <a:lvl1pPr marL="0" indent="0">
              <a:buNone/>
              <a:defRPr sz="3000" b="1">
                <a:solidFill>
                  <a:srgbClr val="002060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>
              <a:defRPr sz="1700" b="0">
                <a:solidFill>
                  <a:srgbClr val="002060"/>
                </a:solidFill>
                <a:latin typeface="Montserrat" pitchFamily="2" charset="77"/>
                <a:cs typeface="Arial" panose="020B0604020202020204" pitchFamily="34" charset="0"/>
              </a:defRPr>
            </a:lvl2pPr>
            <a:lvl3pPr>
              <a:defRPr sz="1700" b="0">
                <a:solidFill>
                  <a:srgbClr val="002060"/>
                </a:solidFill>
                <a:latin typeface="Montserrat" pitchFamily="2" charset="77"/>
                <a:cs typeface="Arial" panose="020B0604020202020204" pitchFamily="34" charset="0"/>
              </a:defRPr>
            </a:lvl3pPr>
            <a:lvl4pPr>
              <a:defRPr sz="1700" b="0">
                <a:solidFill>
                  <a:srgbClr val="002060"/>
                </a:solidFill>
                <a:latin typeface="Montserrat" pitchFamily="2" charset="77"/>
                <a:cs typeface="Arial" panose="020B0604020202020204" pitchFamily="34" charset="0"/>
              </a:defRPr>
            </a:lvl4pPr>
            <a:lvl5pPr>
              <a:defRPr sz="1700" b="0">
                <a:solidFill>
                  <a:srgbClr val="002060"/>
                </a:solidFill>
                <a:latin typeface="Montserrat" pitchFamily="2" charset="77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5C45E735-E8D7-5473-46BD-B5F91FBA04D0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012296" y="3805880"/>
            <a:ext cx="4094757" cy="2424474"/>
          </a:xfrm>
        </p:spPr>
        <p:txBody>
          <a:bodyPr>
            <a:normAutofit/>
          </a:bodyPr>
          <a:lstStyle>
            <a:lvl1pPr marL="0" indent="0">
              <a:buNone/>
              <a:defRPr sz="3000" b="1">
                <a:solidFill>
                  <a:srgbClr val="002060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>
              <a:defRPr sz="1700" b="0">
                <a:solidFill>
                  <a:srgbClr val="002060"/>
                </a:solidFill>
                <a:latin typeface="Montserrat" pitchFamily="2" charset="77"/>
                <a:cs typeface="Arial" panose="020B0604020202020204" pitchFamily="34" charset="0"/>
              </a:defRPr>
            </a:lvl2pPr>
            <a:lvl3pPr>
              <a:defRPr sz="1700" b="0">
                <a:solidFill>
                  <a:srgbClr val="002060"/>
                </a:solidFill>
                <a:latin typeface="Montserrat" pitchFamily="2" charset="77"/>
                <a:cs typeface="Arial" panose="020B0604020202020204" pitchFamily="34" charset="0"/>
              </a:defRPr>
            </a:lvl3pPr>
            <a:lvl4pPr>
              <a:defRPr sz="1700" b="0">
                <a:solidFill>
                  <a:srgbClr val="002060"/>
                </a:solidFill>
                <a:latin typeface="Montserrat" pitchFamily="2" charset="77"/>
                <a:cs typeface="Arial" panose="020B0604020202020204" pitchFamily="34" charset="0"/>
              </a:defRPr>
            </a:lvl4pPr>
            <a:lvl5pPr>
              <a:defRPr sz="1700" b="0">
                <a:solidFill>
                  <a:srgbClr val="002060"/>
                </a:solidFill>
                <a:latin typeface="Montserrat" pitchFamily="2" charset="77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 err="1"/>
              <a:t>Fifh</a:t>
            </a:r>
            <a:r>
              <a:rPr lang="en-US"/>
              <a:t> level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D00D5FD-5DFF-428B-0052-8001F21460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7708" y="457200"/>
            <a:ext cx="2607277" cy="2767914"/>
          </a:xfrm>
        </p:spPr>
        <p:txBody>
          <a:bodyPr anchor="t">
            <a:noAutofit/>
          </a:bodyPr>
          <a:lstStyle>
            <a:lvl1pPr>
              <a:defRPr sz="4000" b="1">
                <a:solidFill>
                  <a:srgbClr val="002060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A46BBE07-4F17-2ADB-1605-CD5ED53BCBA1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19076" y="3429000"/>
            <a:ext cx="2607277" cy="276791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002060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1pPr>
            <a:lvl2pPr marL="45720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2pPr>
            <a:lvl3pPr marL="91440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3pPr>
            <a:lvl4pPr marL="137160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4pPr>
            <a:lvl5pPr marL="182880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02848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241A9356-A5B0-74CD-D494-64668D22BD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68210" y="105269"/>
            <a:ext cx="585641" cy="23958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ED8BE70-35D4-73AF-4855-BBE89A27925D}"/>
              </a:ext>
            </a:extLst>
          </p:cNvPr>
          <p:cNvSpPr/>
          <p:nvPr userDrawn="1"/>
        </p:nvSpPr>
        <p:spPr>
          <a:xfrm>
            <a:off x="0" y="-466164"/>
            <a:ext cx="4023360" cy="277212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F2D4F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E05E5A-18B3-CD98-EC56-FD0E34EE8E6A}"/>
              </a:ext>
            </a:extLst>
          </p:cNvPr>
          <p:cNvSpPr/>
          <p:nvPr userDrawn="1"/>
        </p:nvSpPr>
        <p:spPr>
          <a:xfrm>
            <a:off x="4084320" y="-466165"/>
            <a:ext cx="4023360" cy="277212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F2D4F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C85013C-2301-A934-4DDD-6A25CAEF94E3}"/>
              </a:ext>
            </a:extLst>
          </p:cNvPr>
          <p:cNvSpPr/>
          <p:nvPr userDrawn="1"/>
        </p:nvSpPr>
        <p:spPr>
          <a:xfrm>
            <a:off x="8162696" y="-466164"/>
            <a:ext cx="4023360" cy="27721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F2D4F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8466F7A-AFD0-1E42-CD97-17292ACCA280}"/>
              </a:ext>
            </a:extLst>
          </p:cNvPr>
          <p:cNvSpPr/>
          <p:nvPr userDrawn="1"/>
        </p:nvSpPr>
        <p:spPr>
          <a:xfrm>
            <a:off x="3279913" y="6483081"/>
            <a:ext cx="8912087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4060A56-CF58-0E57-7445-DD49C5294370}"/>
              </a:ext>
            </a:extLst>
          </p:cNvPr>
          <p:cNvSpPr/>
          <p:nvPr userDrawn="1"/>
        </p:nvSpPr>
        <p:spPr>
          <a:xfrm>
            <a:off x="0" y="6483081"/>
            <a:ext cx="3210339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72677432-5988-6F2C-E475-434417A3B50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90243" y="6559120"/>
            <a:ext cx="582682" cy="23837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2C9D4EB-42FB-8AFA-D3B4-5A0D0714805F}"/>
              </a:ext>
            </a:extLst>
          </p:cNvPr>
          <p:cNvSpPr txBox="1"/>
          <p:nvPr userDrawn="1"/>
        </p:nvSpPr>
        <p:spPr>
          <a:xfrm>
            <a:off x="126296" y="6547541"/>
            <a:ext cx="86439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60553ECD-7F6D-420D-93CA-D8D15EB427AC}" type="slidenum">
              <a:rPr lang="en-US" sz="11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1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ED141683-8DD5-ED0E-B074-6D2CB52817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65901" y="2649680"/>
            <a:ext cx="2714625" cy="1990725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B7FD0C0D-FA76-06D2-4406-433FE0143B1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35483" y="2644943"/>
            <a:ext cx="2714625" cy="1990725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DD32B55B-6516-988C-68FB-704C46D283A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7626" y="2644942"/>
            <a:ext cx="2714625" cy="1990725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DFE2AA17-D6A9-5D40-140E-C67D9E4739F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1973" y="1783992"/>
            <a:ext cx="2714625" cy="1990725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  <a:latin typeface="Montserrat" pitchFamily="2" charset="7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B025CB5B-738A-2668-C132-285ABC3BCC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51578" y="1874660"/>
            <a:ext cx="2714625" cy="1990725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  <a:latin typeface="Montserrat" pitchFamily="2" charset="7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73F208BF-3712-4FBF-8B9B-7F6F4CA563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35483" y="1866732"/>
            <a:ext cx="2714625" cy="1990725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  <a:latin typeface="Montserrat" pitchFamily="2" charset="7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321896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891D02-48EF-830A-999E-D5D91EE7E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02666-58CA-084C-90CF-487DF688958D}" type="datetimeFigureOut">
              <a:rPr lang="en-US" smtClean="0"/>
              <a:t>12/6/23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25C264-BBF1-C174-22BB-FBBDA4435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12BAE4-DB35-207A-D314-CF32769A5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9CE73-5DF2-8542-BBDA-74E8A4684E60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7241F4A-F939-8D68-F903-A4ABC9368220}"/>
              </a:ext>
            </a:extLst>
          </p:cNvPr>
          <p:cNvSpPr/>
          <p:nvPr userDrawn="1"/>
        </p:nvSpPr>
        <p:spPr>
          <a:xfrm>
            <a:off x="-31128" y="3671326"/>
            <a:ext cx="12223128" cy="3186674"/>
          </a:xfrm>
          <a:prstGeom prst="rect">
            <a:avLst/>
          </a:prstGeom>
          <a:solidFill>
            <a:srgbClr val="1F2D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CD7B0C4-C9B8-2F97-EE7F-350589B119F1}"/>
              </a:ext>
            </a:extLst>
          </p:cNvPr>
          <p:cNvSpPr/>
          <p:nvPr userDrawn="1"/>
        </p:nvSpPr>
        <p:spPr>
          <a:xfrm>
            <a:off x="-1" y="-1"/>
            <a:ext cx="12192000" cy="3626603"/>
          </a:xfrm>
          <a:prstGeom prst="rect">
            <a:avLst/>
          </a:prstGeom>
          <a:solidFill>
            <a:srgbClr val="0070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F2D4F"/>
              </a:solidFill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64ECD8F-2E18-A484-75BF-C0AF0FA2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2636" y="913765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itle 7">
            <a:extLst>
              <a:ext uri="{FF2B5EF4-FFF2-40B4-BE49-F238E27FC236}">
                <a16:creationId xmlns:a16="http://schemas.microsoft.com/office/drawing/2014/main" id="{D0E9AF5C-6771-1296-1B17-2213207E53D1}"/>
              </a:ext>
            </a:extLst>
          </p:cNvPr>
          <p:cNvSpPr txBox="1">
            <a:spLocks/>
          </p:cNvSpPr>
          <p:nvPr userDrawn="1"/>
        </p:nvSpPr>
        <p:spPr>
          <a:xfrm>
            <a:off x="838200" y="435105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Montserrat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b="0">
                <a:latin typeface="YaleNew" panose="02000602050000020003" pitchFamily="2" charset="77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352154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D2146B6-D35F-A7B8-C251-33A859BDD524}"/>
              </a:ext>
            </a:extLst>
          </p:cNvPr>
          <p:cNvSpPr/>
          <p:nvPr userDrawn="1"/>
        </p:nvSpPr>
        <p:spPr>
          <a:xfrm>
            <a:off x="0" y="0"/>
            <a:ext cx="6096000" cy="641716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1B9A247-2A02-AA35-F925-1054CB853680}"/>
              </a:ext>
            </a:extLst>
          </p:cNvPr>
          <p:cNvSpPr/>
          <p:nvPr userDrawn="1"/>
        </p:nvSpPr>
        <p:spPr>
          <a:xfrm>
            <a:off x="3279913" y="6483081"/>
            <a:ext cx="8912087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0E4E6"/>
              </a:solidFill>
              <a:highlight>
                <a:srgbClr val="C0C0C0"/>
              </a:highligh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F394888-2245-1A9C-5837-2788AC1C1201}"/>
              </a:ext>
            </a:extLst>
          </p:cNvPr>
          <p:cNvSpPr/>
          <p:nvPr userDrawn="1"/>
        </p:nvSpPr>
        <p:spPr>
          <a:xfrm>
            <a:off x="0" y="6483081"/>
            <a:ext cx="3210339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782A2F-F001-E08A-B492-5604823F7216}"/>
              </a:ext>
            </a:extLst>
          </p:cNvPr>
          <p:cNvSpPr txBox="1"/>
          <p:nvPr userDrawn="1"/>
        </p:nvSpPr>
        <p:spPr>
          <a:xfrm>
            <a:off x="126296" y="6547541"/>
            <a:ext cx="86439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60553ECD-7F6D-420D-93CA-D8D15EB427AC}" type="slidenum">
              <a:rPr lang="en-US" sz="11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1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05BCF2A8-F45C-F1D9-E7A0-9A66C27253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90243" y="6559120"/>
            <a:ext cx="582682" cy="238370"/>
          </a:xfrm>
          <a:prstGeom prst="rect">
            <a:avLst/>
          </a:prstGeom>
        </p:spPr>
      </p:pic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E7E2B752-14FE-AEF8-299A-13CD3C135E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68958" y="317765"/>
            <a:ext cx="7835348" cy="4623555"/>
          </a:xfrm>
        </p:spPr>
        <p:txBody>
          <a:bodyPr/>
          <a:lstStyle>
            <a:lvl1pPr marL="0" indent="0">
              <a:buNone/>
              <a:defRPr sz="1800" b="0">
                <a:solidFill>
                  <a:srgbClr val="002060"/>
                </a:solidFill>
              </a:defRPr>
            </a:lvl1pPr>
            <a:lvl2pPr marL="457200" indent="0">
              <a:buNone/>
              <a:defRPr sz="1800">
                <a:solidFill>
                  <a:srgbClr val="002060"/>
                </a:solidFill>
              </a:defRPr>
            </a:lvl2pPr>
            <a:lvl3pPr marL="914400" indent="0">
              <a:buNone/>
              <a:defRPr sz="1800">
                <a:solidFill>
                  <a:srgbClr val="002060"/>
                </a:solidFill>
              </a:defRPr>
            </a:lvl3pPr>
            <a:lvl4pPr marL="1371600" indent="0">
              <a:buNone/>
              <a:defRPr sz="1800">
                <a:solidFill>
                  <a:srgbClr val="002060"/>
                </a:solidFill>
              </a:defRPr>
            </a:lvl4pPr>
            <a:lvl5pPr marL="1828800" indent="0">
              <a:buNone/>
              <a:defRPr sz="1800">
                <a:solidFill>
                  <a:srgbClr val="00206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873B20D-389D-6530-5A00-28ED23D511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7708" y="457200"/>
            <a:ext cx="2607277" cy="2767914"/>
          </a:xfrm>
        </p:spPr>
        <p:txBody>
          <a:bodyPr anchor="t">
            <a:noAutofit/>
          </a:bodyPr>
          <a:lstStyle>
            <a:lvl1pPr>
              <a:defRPr sz="4000" b="1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E57EA81-8F63-8D2B-04FE-297341CC1E39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219076" y="3429000"/>
            <a:ext cx="2607277" cy="276791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1pPr>
            <a:lvl2pPr marL="45720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2pPr>
            <a:lvl3pPr marL="91440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3pPr>
            <a:lvl4pPr marL="137160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4pPr>
            <a:lvl5pPr marL="182880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883438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D2146B6-D35F-A7B8-C251-33A859BDD524}"/>
              </a:ext>
            </a:extLst>
          </p:cNvPr>
          <p:cNvSpPr/>
          <p:nvPr userDrawn="1"/>
        </p:nvSpPr>
        <p:spPr>
          <a:xfrm>
            <a:off x="0" y="0"/>
            <a:ext cx="6096000" cy="641716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1B9A247-2A02-AA35-F925-1054CB853680}"/>
              </a:ext>
            </a:extLst>
          </p:cNvPr>
          <p:cNvSpPr/>
          <p:nvPr userDrawn="1"/>
        </p:nvSpPr>
        <p:spPr>
          <a:xfrm>
            <a:off x="3279913" y="6483081"/>
            <a:ext cx="8912087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0E4E6"/>
              </a:solidFill>
              <a:highlight>
                <a:srgbClr val="C0C0C0"/>
              </a:highligh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F394888-2245-1A9C-5837-2788AC1C1201}"/>
              </a:ext>
            </a:extLst>
          </p:cNvPr>
          <p:cNvSpPr/>
          <p:nvPr userDrawn="1"/>
        </p:nvSpPr>
        <p:spPr>
          <a:xfrm>
            <a:off x="0" y="6483081"/>
            <a:ext cx="3210339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782A2F-F001-E08A-B492-5604823F7216}"/>
              </a:ext>
            </a:extLst>
          </p:cNvPr>
          <p:cNvSpPr txBox="1"/>
          <p:nvPr userDrawn="1"/>
        </p:nvSpPr>
        <p:spPr>
          <a:xfrm>
            <a:off x="126296" y="6547541"/>
            <a:ext cx="86439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60553ECD-7F6D-420D-93CA-D8D15EB427AC}" type="slidenum">
              <a:rPr lang="en-US" sz="11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1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05BCF2A8-F45C-F1D9-E7A0-9A66C27253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90243" y="6559120"/>
            <a:ext cx="582682" cy="238370"/>
          </a:xfrm>
          <a:prstGeom prst="rect">
            <a:avLst/>
          </a:prstGeom>
        </p:spPr>
      </p:pic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E14FEBA4-E436-4FAF-7572-B5271964FE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68958" y="317765"/>
            <a:ext cx="7835348" cy="4623555"/>
          </a:xfrm>
        </p:spPr>
        <p:txBody>
          <a:bodyPr/>
          <a:lstStyle>
            <a:lvl1pPr marL="0" indent="0">
              <a:buNone/>
              <a:defRPr sz="1800" b="0">
                <a:solidFill>
                  <a:srgbClr val="002060"/>
                </a:solidFill>
              </a:defRPr>
            </a:lvl1pPr>
            <a:lvl2pPr marL="457200" indent="0">
              <a:buNone/>
              <a:defRPr sz="1800">
                <a:solidFill>
                  <a:srgbClr val="002060"/>
                </a:solidFill>
              </a:defRPr>
            </a:lvl2pPr>
            <a:lvl3pPr marL="914400" indent="0">
              <a:buNone/>
              <a:defRPr sz="1800">
                <a:solidFill>
                  <a:srgbClr val="002060"/>
                </a:solidFill>
              </a:defRPr>
            </a:lvl3pPr>
            <a:lvl4pPr marL="1371600" indent="0">
              <a:buNone/>
              <a:defRPr sz="1800">
                <a:solidFill>
                  <a:srgbClr val="002060"/>
                </a:solidFill>
              </a:defRPr>
            </a:lvl4pPr>
            <a:lvl5pPr marL="1828800" indent="0">
              <a:buNone/>
              <a:defRPr sz="1800">
                <a:solidFill>
                  <a:srgbClr val="00206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D1D6E09-3C29-48D0-CBA3-3F2535BB65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7708" y="457200"/>
            <a:ext cx="2607277" cy="2767914"/>
          </a:xfrm>
        </p:spPr>
        <p:txBody>
          <a:bodyPr anchor="t">
            <a:noAutofit/>
          </a:bodyPr>
          <a:lstStyle>
            <a:lvl1pPr>
              <a:defRPr sz="4000" b="1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0248978-EECB-C8E6-88CA-8559D7CAEB2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219076" y="3429000"/>
            <a:ext cx="2607277" cy="276791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1pPr>
            <a:lvl2pPr marL="45720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2pPr>
            <a:lvl3pPr marL="91440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3pPr>
            <a:lvl4pPr marL="137160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4pPr>
            <a:lvl5pPr marL="182880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87062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D2146B6-D35F-A7B8-C251-33A859BDD524}"/>
              </a:ext>
            </a:extLst>
          </p:cNvPr>
          <p:cNvSpPr/>
          <p:nvPr userDrawn="1"/>
        </p:nvSpPr>
        <p:spPr>
          <a:xfrm>
            <a:off x="0" y="0"/>
            <a:ext cx="6096000" cy="6417168"/>
          </a:xfrm>
          <a:prstGeom prst="rect">
            <a:avLst/>
          </a:prstGeom>
          <a:solidFill>
            <a:srgbClr val="93B0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1B9A247-2A02-AA35-F925-1054CB853680}"/>
              </a:ext>
            </a:extLst>
          </p:cNvPr>
          <p:cNvSpPr/>
          <p:nvPr userDrawn="1"/>
        </p:nvSpPr>
        <p:spPr>
          <a:xfrm>
            <a:off x="3279913" y="6483081"/>
            <a:ext cx="8912087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0E4E6"/>
              </a:solidFill>
              <a:highlight>
                <a:srgbClr val="C0C0C0"/>
              </a:highligh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F394888-2245-1A9C-5837-2788AC1C1201}"/>
              </a:ext>
            </a:extLst>
          </p:cNvPr>
          <p:cNvSpPr/>
          <p:nvPr userDrawn="1"/>
        </p:nvSpPr>
        <p:spPr>
          <a:xfrm>
            <a:off x="0" y="6483081"/>
            <a:ext cx="3210339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782A2F-F001-E08A-B492-5604823F7216}"/>
              </a:ext>
            </a:extLst>
          </p:cNvPr>
          <p:cNvSpPr txBox="1"/>
          <p:nvPr userDrawn="1"/>
        </p:nvSpPr>
        <p:spPr>
          <a:xfrm>
            <a:off x="126296" y="6547541"/>
            <a:ext cx="86439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60553ECD-7F6D-420D-93CA-D8D15EB427AC}" type="slidenum">
              <a:rPr lang="en-US" sz="11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1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05BCF2A8-F45C-F1D9-E7A0-9A66C27253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90243" y="6559120"/>
            <a:ext cx="582682" cy="238370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7EBCCA7-2E8C-EBE0-818D-15A50FF5C4D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68958" y="317765"/>
            <a:ext cx="7835348" cy="4623555"/>
          </a:xfrm>
        </p:spPr>
        <p:txBody>
          <a:bodyPr/>
          <a:lstStyle>
            <a:lvl1pPr marL="0" indent="0">
              <a:buNone/>
              <a:defRPr sz="1800" b="0">
                <a:solidFill>
                  <a:srgbClr val="002060"/>
                </a:solidFill>
              </a:defRPr>
            </a:lvl1pPr>
            <a:lvl2pPr marL="457200" indent="0">
              <a:buNone/>
              <a:defRPr sz="1800">
                <a:solidFill>
                  <a:srgbClr val="002060"/>
                </a:solidFill>
              </a:defRPr>
            </a:lvl2pPr>
            <a:lvl3pPr marL="914400" indent="0">
              <a:buNone/>
              <a:defRPr sz="1800">
                <a:solidFill>
                  <a:srgbClr val="002060"/>
                </a:solidFill>
              </a:defRPr>
            </a:lvl3pPr>
            <a:lvl4pPr marL="1371600" indent="0">
              <a:buNone/>
              <a:defRPr sz="1800">
                <a:solidFill>
                  <a:srgbClr val="002060"/>
                </a:solidFill>
              </a:defRPr>
            </a:lvl4pPr>
            <a:lvl5pPr marL="1828800" indent="0">
              <a:buNone/>
              <a:defRPr sz="1800">
                <a:solidFill>
                  <a:srgbClr val="00206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E8D754B-1AAC-7601-139F-0A91B529C6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7708" y="457200"/>
            <a:ext cx="2607277" cy="2767914"/>
          </a:xfrm>
        </p:spPr>
        <p:txBody>
          <a:bodyPr anchor="t">
            <a:noAutofit/>
          </a:bodyPr>
          <a:lstStyle>
            <a:lvl1pPr>
              <a:defRPr sz="4000" b="1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77937A6-CB86-A72B-1E0D-9EED44A3AAC6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219076" y="3429000"/>
            <a:ext cx="2607277" cy="276791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1pPr>
            <a:lvl2pPr marL="45720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2pPr>
            <a:lvl3pPr marL="91440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3pPr>
            <a:lvl4pPr marL="137160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4pPr>
            <a:lvl5pPr marL="182880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240843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FC13FBC-CAC2-C2DF-76DC-3054C2142FB3}"/>
              </a:ext>
            </a:extLst>
          </p:cNvPr>
          <p:cNvSpPr/>
          <p:nvPr userDrawn="1"/>
        </p:nvSpPr>
        <p:spPr>
          <a:xfrm>
            <a:off x="0" y="0"/>
            <a:ext cx="3210338" cy="6417168"/>
          </a:xfrm>
          <a:prstGeom prst="rect">
            <a:avLst/>
          </a:prstGeom>
          <a:solidFill>
            <a:srgbClr val="0070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F2D4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582311-7B26-C870-64F8-3832FCD091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8600" y="843181"/>
            <a:ext cx="7316788" cy="5017869"/>
          </a:xfrm>
        </p:spPr>
        <p:txBody>
          <a:bodyPr>
            <a:normAutofit/>
          </a:bodyPr>
          <a:lstStyle>
            <a:lvl1pPr>
              <a:defRPr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40FF23F-EB77-8A53-75CA-34E10F34C728}"/>
              </a:ext>
            </a:extLst>
          </p:cNvPr>
          <p:cNvSpPr/>
          <p:nvPr userDrawn="1"/>
        </p:nvSpPr>
        <p:spPr>
          <a:xfrm>
            <a:off x="3279913" y="6483081"/>
            <a:ext cx="8912087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57E3701-3B9B-8B96-EF8B-AA10A21EDF67}"/>
              </a:ext>
            </a:extLst>
          </p:cNvPr>
          <p:cNvSpPr/>
          <p:nvPr userDrawn="1"/>
        </p:nvSpPr>
        <p:spPr>
          <a:xfrm>
            <a:off x="0" y="6483081"/>
            <a:ext cx="3210339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AC6D789-18EF-75D1-ECC6-8C83D1A903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90243" y="6559120"/>
            <a:ext cx="582682" cy="2383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478598-D4AF-E407-E305-48D13BDDF962}"/>
              </a:ext>
            </a:extLst>
          </p:cNvPr>
          <p:cNvSpPr txBox="1"/>
          <p:nvPr userDrawn="1"/>
        </p:nvSpPr>
        <p:spPr>
          <a:xfrm>
            <a:off x="126296" y="6547541"/>
            <a:ext cx="86439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60553ECD-7F6D-420D-93CA-D8D15EB427AC}" type="slidenum">
              <a:rPr lang="en-US" sz="11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1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4D50924-1672-D974-DDFB-3E0BB71DE0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7708" y="457200"/>
            <a:ext cx="2607277" cy="2767914"/>
          </a:xfrm>
        </p:spPr>
        <p:txBody>
          <a:bodyPr anchor="t">
            <a:noAutofit/>
          </a:bodyPr>
          <a:lstStyle>
            <a:lvl1pPr>
              <a:defRPr sz="4000" b="1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AF2D683-C198-B4A0-19D2-DBA8C7BB8684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19076" y="3429000"/>
            <a:ext cx="2607277" cy="276791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1pPr>
            <a:lvl2pPr marL="45720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2pPr>
            <a:lvl3pPr marL="91440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3pPr>
            <a:lvl4pPr marL="137160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4pPr>
            <a:lvl5pPr marL="182880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018763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82CF06C-8756-CECF-5855-250C07237E06}"/>
              </a:ext>
            </a:extLst>
          </p:cNvPr>
          <p:cNvSpPr/>
          <p:nvPr userDrawn="1"/>
        </p:nvSpPr>
        <p:spPr>
          <a:xfrm>
            <a:off x="0" y="0"/>
            <a:ext cx="3210338" cy="6417168"/>
          </a:xfrm>
          <a:prstGeom prst="rect">
            <a:avLst/>
          </a:prstGeom>
          <a:solidFill>
            <a:srgbClr val="DDD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0E4E6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582311-7B26-C870-64F8-3832FCD091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8600" y="843181"/>
            <a:ext cx="7316788" cy="5017869"/>
          </a:xfrm>
        </p:spPr>
        <p:txBody>
          <a:bodyPr>
            <a:normAutofit/>
          </a:bodyPr>
          <a:lstStyle>
            <a:lvl1pPr>
              <a:defRPr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40FF23F-EB77-8A53-75CA-34E10F34C728}"/>
              </a:ext>
            </a:extLst>
          </p:cNvPr>
          <p:cNvSpPr/>
          <p:nvPr userDrawn="1"/>
        </p:nvSpPr>
        <p:spPr>
          <a:xfrm>
            <a:off x="3279913" y="6483081"/>
            <a:ext cx="8912087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57E3701-3B9B-8B96-EF8B-AA10A21EDF67}"/>
              </a:ext>
            </a:extLst>
          </p:cNvPr>
          <p:cNvSpPr/>
          <p:nvPr userDrawn="1"/>
        </p:nvSpPr>
        <p:spPr>
          <a:xfrm>
            <a:off x="0" y="6483081"/>
            <a:ext cx="3210339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AC6D789-18EF-75D1-ECC6-8C83D1A903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90243" y="6559120"/>
            <a:ext cx="582682" cy="2383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D9F4520-A464-D9E1-1CCE-2EA56CA2BA8B}"/>
              </a:ext>
            </a:extLst>
          </p:cNvPr>
          <p:cNvSpPr txBox="1"/>
          <p:nvPr userDrawn="1"/>
        </p:nvSpPr>
        <p:spPr>
          <a:xfrm>
            <a:off x="126296" y="6547541"/>
            <a:ext cx="86439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60553ECD-7F6D-420D-93CA-D8D15EB427AC}" type="slidenum">
              <a:rPr lang="en-US" sz="11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1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83BEDF1-0662-7E18-54B4-711DC382A9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7708" y="457200"/>
            <a:ext cx="2607277" cy="2767914"/>
          </a:xfrm>
        </p:spPr>
        <p:txBody>
          <a:bodyPr anchor="t">
            <a:noAutofit/>
          </a:bodyPr>
          <a:lstStyle>
            <a:lvl1pPr>
              <a:defRPr sz="4000" b="1">
                <a:solidFill>
                  <a:srgbClr val="002060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BD3324A-53EA-D867-23AD-12DEC9C5EEA7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19076" y="3429000"/>
            <a:ext cx="2607277" cy="276791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002060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1pPr>
            <a:lvl2pPr marL="45720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2pPr>
            <a:lvl3pPr marL="91440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3pPr>
            <a:lvl4pPr marL="137160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4pPr>
            <a:lvl5pPr marL="182880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656058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DA7DD14-4FB2-F594-DC2F-33D859A64EE9}"/>
              </a:ext>
            </a:extLst>
          </p:cNvPr>
          <p:cNvSpPr/>
          <p:nvPr userDrawn="1"/>
        </p:nvSpPr>
        <p:spPr>
          <a:xfrm>
            <a:off x="0" y="0"/>
            <a:ext cx="3210338" cy="6417168"/>
          </a:xfrm>
          <a:prstGeom prst="rect">
            <a:avLst/>
          </a:prstGeom>
          <a:solidFill>
            <a:srgbClr val="4A54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F2D4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582311-7B26-C870-64F8-3832FCD091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8600" y="843181"/>
            <a:ext cx="7316788" cy="5017869"/>
          </a:xfrm>
        </p:spPr>
        <p:txBody>
          <a:bodyPr>
            <a:normAutofit/>
          </a:bodyPr>
          <a:lstStyle>
            <a:lvl1pPr>
              <a:defRPr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40FF23F-EB77-8A53-75CA-34E10F34C728}"/>
              </a:ext>
            </a:extLst>
          </p:cNvPr>
          <p:cNvSpPr/>
          <p:nvPr userDrawn="1"/>
        </p:nvSpPr>
        <p:spPr>
          <a:xfrm>
            <a:off x="3279913" y="6483081"/>
            <a:ext cx="8912087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57E3701-3B9B-8B96-EF8B-AA10A21EDF67}"/>
              </a:ext>
            </a:extLst>
          </p:cNvPr>
          <p:cNvSpPr/>
          <p:nvPr userDrawn="1"/>
        </p:nvSpPr>
        <p:spPr>
          <a:xfrm>
            <a:off x="0" y="6483081"/>
            <a:ext cx="3210339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AC6D789-18EF-75D1-ECC6-8C83D1A903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90243" y="6559120"/>
            <a:ext cx="582682" cy="2383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542AC2-15B0-945B-A541-34F6EE5A5D94}"/>
              </a:ext>
            </a:extLst>
          </p:cNvPr>
          <p:cNvSpPr txBox="1"/>
          <p:nvPr userDrawn="1"/>
        </p:nvSpPr>
        <p:spPr>
          <a:xfrm>
            <a:off x="126296" y="6547541"/>
            <a:ext cx="86439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60553ECD-7F6D-420D-93CA-D8D15EB427AC}" type="slidenum">
              <a:rPr lang="en-US" sz="11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1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582916B-8886-FCDE-31ED-CF41D10B6B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7708" y="457200"/>
            <a:ext cx="2607277" cy="2767914"/>
          </a:xfrm>
        </p:spPr>
        <p:txBody>
          <a:bodyPr anchor="t">
            <a:noAutofit/>
          </a:bodyPr>
          <a:lstStyle>
            <a:lvl1pPr>
              <a:defRPr sz="4000" b="1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0C0D528-DDF7-4ACD-B32F-2AF5CFB7DED0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19076" y="3429000"/>
            <a:ext cx="2607277" cy="276791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1pPr>
            <a:lvl2pPr marL="45720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2pPr>
            <a:lvl3pPr marL="91440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3pPr>
            <a:lvl4pPr marL="137160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4pPr>
            <a:lvl5pPr marL="182880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772875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BEB5371-4E56-513E-500B-D8E3E3DBB812}"/>
              </a:ext>
            </a:extLst>
          </p:cNvPr>
          <p:cNvSpPr/>
          <p:nvPr userDrawn="1"/>
        </p:nvSpPr>
        <p:spPr>
          <a:xfrm>
            <a:off x="0" y="0"/>
            <a:ext cx="3210338" cy="6417168"/>
          </a:xfrm>
          <a:prstGeom prst="rect">
            <a:avLst/>
          </a:prstGeom>
          <a:solidFill>
            <a:srgbClr val="EFC1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F2D4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582311-7B26-C870-64F8-3832FCD091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8600" y="843181"/>
            <a:ext cx="7316788" cy="5017869"/>
          </a:xfrm>
        </p:spPr>
        <p:txBody>
          <a:bodyPr>
            <a:normAutofit/>
          </a:bodyPr>
          <a:lstStyle>
            <a:lvl1pPr>
              <a:defRPr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40FF23F-EB77-8A53-75CA-34E10F34C728}"/>
              </a:ext>
            </a:extLst>
          </p:cNvPr>
          <p:cNvSpPr/>
          <p:nvPr userDrawn="1"/>
        </p:nvSpPr>
        <p:spPr>
          <a:xfrm>
            <a:off x="3279913" y="6483081"/>
            <a:ext cx="8912087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57E3701-3B9B-8B96-EF8B-AA10A21EDF67}"/>
              </a:ext>
            </a:extLst>
          </p:cNvPr>
          <p:cNvSpPr/>
          <p:nvPr userDrawn="1"/>
        </p:nvSpPr>
        <p:spPr>
          <a:xfrm>
            <a:off x="0" y="6483081"/>
            <a:ext cx="3210339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AC6D789-18EF-75D1-ECC6-8C83D1A903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90243" y="6559120"/>
            <a:ext cx="582682" cy="2383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6D8D095-2125-B403-3C58-9BC7888A46A4}"/>
              </a:ext>
            </a:extLst>
          </p:cNvPr>
          <p:cNvSpPr txBox="1"/>
          <p:nvPr userDrawn="1"/>
        </p:nvSpPr>
        <p:spPr>
          <a:xfrm>
            <a:off x="126296" y="6547541"/>
            <a:ext cx="86439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60553ECD-7F6D-420D-93CA-D8D15EB427AC}" type="slidenum">
              <a:rPr lang="en-US" sz="11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1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9D571E1-3FC9-7656-920B-AB3F97484A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7708" y="457200"/>
            <a:ext cx="2607277" cy="2767914"/>
          </a:xfrm>
        </p:spPr>
        <p:txBody>
          <a:bodyPr anchor="t">
            <a:noAutofit/>
          </a:bodyPr>
          <a:lstStyle>
            <a:lvl1pPr>
              <a:defRPr sz="4000" b="1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9F1D5C6-7CD9-3A4D-AE90-31308B754001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19076" y="3429000"/>
            <a:ext cx="2607277" cy="276791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1pPr>
            <a:lvl2pPr marL="45720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2pPr>
            <a:lvl3pPr marL="91440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3pPr>
            <a:lvl4pPr marL="137160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4pPr>
            <a:lvl5pPr marL="182880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597642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CE543E8-C9D4-3487-9C49-1F369D5EFF5B}"/>
              </a:ext>
            </a:extLst>
          </p:cNvPr>
          <p:cNvSpPr/>
          <p:nvPr userDrawn="1"/>
        </p:nvSpPr>
        <p:spPr>
          <a:xfrm>
            <a:off x="0" y="0"/>
            <a:ext cx="3210338" cy="6417168"/>
          </a:xfrm>
          <a:prstGeom prst="rect">
            <a:avLst/>
          </a:prstGeom>
          <a:solidFill>
            <a:srgbClr val="0033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>
              <a:solidFill>
                <a:srgbClr val="1F2D4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582311-7B26-C870-64F8-3832FCD091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8600" y="843181"/>
            <a:ext cx="7316788" cy="5017869"/>
          </a:xfrm>
        </p:spPr>
        <p:txBody>
          <a:bodyPr>
            <a:normAutofit/>
          </a:bodyPr>
          <a:lstStyle>
            <a:lvl1pPr>
              <a:defRPr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40FF23F-EB77-8A53-75CA-34E10F34C728}"/>
              </a:ext>
            </a:extLst>
          </p:cNvPr>
          <p:cNvSpPr/>
          <p:nvPr userDrawn="1"/>
        </p:nvSpPr>
        <p:spPr>
          <a:xfrm>
            <a:off x="3279913" y="6483081"/>
            <a:ext cx="8912087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57E3701-3B9B-8B96-EF8B-AA10A21EDF67}"/>
              </a:ext>
            </a:extLst>
          </p:cNvPr>
          <p:cNvSpPr/>
          <p:nvPr userDrawn="1"/>
        </p:nvSpPr>
        <p:spPr>
          <a:xfrm>
            <a:off x="0" y="6483081"/>
            <a:ext cx="3210339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AC6D789-18EF-75D1-ECC6-8C83D1A903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90243" y="6559120"/>
            <a:ext cx="582682" cy="2383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237995-6376-69DF-286B-F1689D7D11F9}"/>
              </a:ext>
            </a:extLst>
          </p:cNvPr>
          <p:cNvSpPr txBox="1"/>
          <p:nvPr userDrawn="1"/>
        </p:nvSpPr>
        <p:spPr>
          <a:xfrm>
            <a:off x="126296" y="6547541"/>
            <a:ext cx="86439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60553ECD-7F6D-420D-93CA-D8D15EB427AC}" type="slidenum">
              <a:rPr lang="en-US" sz="11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1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202F71C-494B-539A-C61E-C8264EEF36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7708" y="457200"/>
            <a:ext cx="2607277" cy="2767914"/>
          </a:xfrm>
        </p:spPr>
        <p:txBody>
          <a:bodyPr anchor="t">
            <a:noAutofit/>
          </a:bodyPr>
          <a:lstStyle>
            <a:lvl1pPr>
              <a:defRPr sz="4000" b="1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90C945F-7DCB-980A-EEA4-7372E74DA8CF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19076" y="3429000"/>
            <a:ext cx="2607277" cy="276791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1pPr>
            <a:lvl2pPr marL="45720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2pPr>
            <a:lvl3pPr marL="91440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3pPr>
            <a:lvl4pPr marL="137160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4pPr>
            <a:lvl5pPr marL="182880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680864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E8977B0-73A9-B6A5-2949-2FC58AA897D8}"/>
              </a:ext>
            </a:extLst>
          </p:cNvPr>
          <p:cNvSpPr/>
          <p:nvPr userDrawn="1"/>
        </p:nvSpPr>
        <p:spPr>
          <a:xfrm>
            <a:off x="0" y="0"/>
            <a:ext cx="12192000" cy="6417168"/>
          </a:xfrm>
          <a:prstGeom prst="rect">
            <a:avLst/>
          </a:prstGeom>
          <a:solidFill>
            <a:srgbClr val="0070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F2D4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1097C8-9D85-7109-3803-CC246D3842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99CDCD-4ACD-B319-9B8D-028591A00D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FBA47C0-F74C-E6D0-C81B-A9D27E7208FC}"/>
              </a:ext>
            </a:extLst>
          </p:cNvPr>
          <p:cNvSpPr/>
          <p:nvPr userDrawn="1"/>
        </p:nvSpPr>
        <p:spPr>
          <a:xfrm>
            <a:off x="3279913" y="6483081"/>
            <a:ext cx="8912087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FD2DF1-FA89-1FE6-3FCB-B93F6E642D42}"/>
              </a:ext>
            </a:extLst>
          </p:cNvPr>
          <p:cNvSpPr/>
          <p:nvPr userDrawn="1"/>
        </p:nvSpPr>
        <p:spPr>
          <a:xfrm>
            <a:off x="0" y="6483081"/>
            <a:ext cx="3210339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FFB9194-EFEB-8979-8569-5D2E6C7878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90243" y="6559120"/>
            <a:ext cx="582682" cy="2383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943859-37E3-A860-5715-FB0224889542}"/>
              </a:ext>
            </a:extLst>
          </p:cNvPr>
          <p:cNvSpPr txBox="1"/>
          <p:nvPr userDrawn="1"/>
        </p:nvSpPr>
        <p:spPr>
          <a:xfrm>
            <a:off x="126296" y="6547541"/>
            <a:ext cx="86439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60553ECD-7F6D-420D-93CA-D8D15EB427AC}" type="slidenum">
              <a:rPr lang="en-US" sz="11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1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6089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E8977B0-73A9-B6A5-2949-2FC58AA897D8}"/>
              </a:ext>
            </a:extLst>
          </p:cNvPr>
          <p:cNvSpPr/>
          <p:nvPr userDrawn="1"/>
        </p:nvSpPr>
        <p:spPr>
          <a:xfrm>
            <a:off x="0" y="0"/>
            <a:ext cx="12192000" cy="641716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F2D4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1097C8-9D85-7109-3803-CC246D3842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99CDCD-4ACD-B319-9B8D-028591A00D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FBA47C0-F74C-E6D0-C81B-A9D27E7208FC}"/>
              </a:ext>
            </a:extLst>
          </p:cNvPr>
          <p:cNvSpPr/>
          <p:nvPr userDrawn="1"/>
        </p:nvSpPr>
        <p:spPr>
          <a:xfrm>
            <a:off x="3279913" y="6483081"/>
            <a:ext cx="8912087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FD2DF1-FA89-1FE6-3FCB-B93F6E642D42}"/>
              </a:ext>
            </a:extLst>
          </p:cNvPr>
          <p:cNvSpPr/>
          <p:nvPr userDrawn="1"/>
        </p:nvSpPr>
        <p:spPr>
          <a:xfrm>
            <a:off x="0" y="6483081"/>
            <a:ext cx="3210339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FFB9194-EFEB-8979-8569-5D2E6C7878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90243" y="6559120"/>
            <a:ext cx="582682" cy="2383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943859-37E3-A860-5715-FB0224889542}"/>
              </a:ext>
            </a:extLst>
          </p:cNvPr>
          <p:cNvSpPr txBox="1"/>
          <p:nvPr userDrawn="1"/>
        </p:nvSpPr>
        <p:spPr>
          <a:xfrm>
            <a:off x="126296" y="6547541"/>
            <a:ext cx="86439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60553ECD-7F6D-420D-93CA-D8D15EB427AC}" type="slidenum">
              <a:rPr lang="en-US" sz="11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1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659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891D02-48EF-830A-999E-D5D91EE7E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02666-58CA-084C-90CF-487DF688958D}" type="datetimeFigureOut">
              <a:rPr lang="en-US" smtClean="0"/>
              <a:t>12/6/23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25C264-BBF1-C174-22BB-FBBDA4435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12BAE4-DB35-207A-D314-CF32769A5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9CE73-5DF2-8542-BBDA-74E8A4684E6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CD7B0C4-C9B8-2F97-EE7F-350589B119F1}"/>
              </a:ext>
            </a:extLst>
          </p:cNvPr>
          <p:cNvSpPr/>
          <p:nvPr userDrawn="1"/>
        </p:nvSpPr>
        <p:spPr>
          <a:xfrm>
            <a:off x="-1" y="-1"/>
            <a:ext cx="12192000" cy="3626603"/>
          </a:xfrm>
          <a:prstGeom prst="rect">
            <a:avLst/>
          </a:prstGeom>
          <a:solidFill>
            <a:srgbClr val="0070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F2D4F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7241F4A-F939-8D68-F903-A4ABC9368220}"/>
              </a:ext>
            </a:extLst>
          </p:cNvPr>
          <p:cNvSpPr/>
          <p:nvPr userDrawn="1"/>
        </p:nvSpPr>
        <p:spPr>
          <a:xfrm>
            <a:off x="0" y="3671326"/>
            <a:ext cx="12223128" cy="3186674"/>
          </a:xfrm>
          <a:prstGeom prst="rect">
            <a:avLst/>
          </a:prstGeom>
          <a:solidFill>
            <a:srgbClr val="DDD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</a:t>
            </a:r>
          </a:p>
        </p:txBody>
      </p:sp>
      <p:sp>
        <p:nvSpPr>
          <p:cNvPr id="2" name="Title 7">
            <a:extLst>
              <a:ext uri="{FF2B5EF4-FFF2-40B4-BE49-F238E27FC236}">
                <a16:creationId xmlns:a16="http://schemas.microsoft.com/office/drawing/2014/main" id="{C7109160-F1B3-CF1A-4417-59E5DA6950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2636" y="913765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itle 7">
            <a:extLst>
              <a:ext uri="{FF2B5EF4-FFF2-40B4-BE49-F238E27FC236}">
                <a16:creationId xmlns:a16="http://schemas.microsoft.com/office/drawing/2014/main" id="{91D38C47-B043-2A77-B1FF-E1CF4E7DD234}"/>
              </a:ext>
            </a:extLst>
          </p:cNvPr>
          <p:cNvSpPr txBox="1">
            <a:spLocks/>
          </p:cNvSpPr>
          <p:nvPr userDrawn="1"/>
        </p:nvSpPr>
        <p:spPr>
          <a:xfrm>
            <a:off x="838200" y="435105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Montserrat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b="0">
                <a:latin typeface="YaleNew" panose="02000602050000020003" pitchFamily="2" charset="77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558758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E8977B0-73A9-B6A5-2949-2FC58AA897D8}"/>
              </a:ext>
            </a:extLst>
          </p:cNvPr>
          <p:cNvSpPr/>
          <p:nvPr userDrawn="1"/>
        </p:nvSpPr>
        <p:spPr>
          <a:xfrm>
            <a:off x="0" y="0"/>
            <a:ext cx="12192000" cy="641716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F2D4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1097C8-9D85-7109-3803-CC246D3842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99CDCD-4ACD-B319-9B8D-028591A00D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FBA47C0-F74C-E6D0-C81B-A9D27E7208FC}"/>
              </a:ext>
            </a:extLst>
          </p:cNvPr>
          <p:cNvSpPr/>
          <p:nvPr userDrawn="1"/>
        </p:nvSpPr>
        <p:spPr>
          <a:xfrm>
            <a:off x="3279913" y="6483081"/>
            <a:ext cx="8912087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FD2DF1-FA89-1FE6-3FCB-B93F6E642D42}"/>
              </a:ext>
            </a:extLst>
          </p:cNvPr>
          <p:cNvSpPr/>
          <p:nvPr userDrawn="1"/>
        </p:nvSpPr>
        <p:spPr>
          <a:xfrm>
            <a:off x="0" y="6483081"/>
            <a:ext cx="3210339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FFB9194-EFEB-8979-8569-5D2E6C7878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90243" y="6559120"/>
            <a:ext cx="582682" cy="2383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943859-37E3-A860-5715-FB0224889542}"/>
              </a:ext>
            </a:extLst>
          </p:cNvPr>
          <p:cNvSpPr txBox="1"/>
          <p:nvPr userDrawn="1"/>
        </p:nvSpPr>
        <p:spPr>
          <a:xfrm>
            <a:off x="126296" y="6547541"/>
            <a:ext cx="86439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60553ECD-7F6D-420D-93CA-D8D15EB427AC}" type="slidenum">
              <a:rPr lang="en-US" sz="11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1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3347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5C6C6DC-DAA9-67C3-2B91-29FD49DE58C2}"/>
              </a:ext>
            </a:extLst>
          </p:cNvPr>
          <p:cNvSpPr/>
          <p:nvPr userDrawn="1"/>
        </p:nvSpPr>
        <p:spPr>
          <a:xfrm>
            <a:off x="0" y="0"/>
            <a:ext cx="12192000" cy="6417168"/>
          </a:xfrm>
          <a:prstGeom prst="rect">
            <a:avLst/>
          </a:prstGeom>
          <a:solidFill>
            <a:srgbClr val="EFC1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63AC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1097C8-9D85-7109-3803-CC246D3842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>
                <a:solidFill>
                  <a:srgbClr val="002060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99CDCD-4ACD-B319-9B8D-028591A00D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002060"/>
                </a:solidFill>
                <a:latin typeface="YaleNew" panose="02000602050000020003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FBA47C0-F74C-E6D0-C81B-A9D27E7208FC}"/>
              </a:ext>
            </a:extLst>
          </p:cNvPr>
          <p:cNvSpPr/>
          <p:nvPr userDrawn="1"/>
        </p:nvSpPr>
        <p:spPr>
          <a:xfrm>
            <a:off x="3279913" y="6483081"/>
            <a:ext cx="8912087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FD2DF1-FA89-1FE6-3FCB-B93F6E642D42}"/>
              </a:ext>
            </a:extLst>
          </p:cNvPr>
          <p:cNvSpPr/>
          <p:nvPr userDrawn="1"/>
        </p:nvSpPr>
        <p:spPr>
          <a:xfrm>
            <a:off x="0" y="6483081"/>
            <a:ext cx="3210339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FFB9194-EFEB-8979-8569-5D2E6C7878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90243" y="6559120"/>
            <a:ext cx="582682" cy="2383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2930CC4-B981-008F-A02C-00DF080BD3E9}"/>
              </a:ext>
            </a:extLst>
          </p:cNvPr>
          <p:cNvSpPr txBox="1"/>
          <p:nvPr userDrawn="1"/>
        </p:nvSpPr>
        <p:spPr>
          <a:xfrm>
            <a:off x="126296" y="6547541"/>
            <a:ext cx="86439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60553ECD-7F6D-420D-93CA-D8D15EB427AC}" type="slidenum">
              <a:rPr lang="en-US" sz="11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1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49332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54A9CDF-D8B3-8E27-A10E-0F4B3A83D337}"/>
              </a:ext>
            </a:extLst>
          </p:cNvPr>
          <p:cNvSpPr/>
          <p:nvPr userDrawn="1"/>
        </p:nvSpPr>
        <p:spPr>
          <a:xfrm flipH="1">
            <a:off x="3279913" y="0"/>
            <a:ext cx="8981662" cy="6417168"/>
          </a:xfrm>
          <a:prstGeom prst="rect">
            <a:avLst/>
          </a:prstGeom>
          <a:solidFill>
            <a:srgbClr val="EFC1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01DFD5-C9E3-162A-0D37-AFFA3142E9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9813" y="843181"/>
            <a:ext cx="2478674" cy="2962699"/>
          </a:xfrm>
        </p:spPr>
        <p:txBody>
          <a:bodyPr anchor="t">
            <a:noAutofit/>
          </a:bodyPr>
          <a:lstStyle>
            <a:lvl1pPr>
              <a:defRPr sz="4000" b="1">
                <a:solidFill>
                  <a:srgbClr val="002060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582311-7B26-C870-64F8-3832FCD091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8600" y="843181"/>
            <a:ext cx="7316788" cy="5017869"/>
          </a:xfrm>
        </p:spPr>
        <p:txBody>
          <a:bodyPr>
            <a:normAutofit/>
          </a:bodyPr>
          <a:lstStyle>
            <a:lvl1pPr>
              <a:defRPr sz="3000" b="0">
                <a:solidFill>
                  <a:srgbClr val="002060"/>
                </a:solidFill>
                <a:latin typeface="YaleNew" panose="02000602050000020003" pitchFamily="2" charset="77"/>
                <a:cs typeface="Arial" panose="020B0604020202020204" pitchFamily="34" charset="0"/>
              </a:defRPr>
            </a:lvl1pPr>
            <a:lvl2pPr>
              <a:defRPr sz="3000" b="0">
                <a:solidFill>
                  <a:srgbClr val="002060"/>
                </a:solidFill>
                <a:latin typeface="YaleNew" panose="02000602050000020003" pitchFamily="2" charset="77"/>
                <a:cs typeface="Arial" panose="020B0604020202020204" pitchFamily="34" charset="0"/>
              </a:defRPr>
            </a:lvl2pPr>
            <a:lvl3pPr>
              <a:defRPr sz="3000" b="0">
                <a:solidFill>
                  <a:srgbClr val="002060"/>
                </a:solidFill>
                <a:latin typeface="YaleNew" panose="02000602050000020003" pitchFamily="2" charset="77"/>
                <a:cs typeface="Arial" panose="020B0604020202020204" pitchFamily="34" charset="0"/>
              </a:defRPr>
            </a:lvl3pPr>
            <a:lvl4pPr>
              <a:defRPr sz="3000" b="0">
                <a:solidFill>
                  <a:srgbClr val="002060"/>
                </a:solidFill>
                <a:latin typeface="YaleNew" panose="02000602050000020003" pitchFamily="2" charset="77"/>
                <a:cs typeface="Arial" panose="020B0604020202020204" pitchFamily="34" charset="0"/>
              </a:defRPr>
            </a:lvl4pPr>
            <a:lvl5pPr>
              <a:defRPr sz="3000" b="0">
                <a:solidFill>
                  <a:srgbClr val="002060"/>
                </a:solidFill>
                <a:latin typeface="YaleNew" panose="02000602050000020003" pitchFamily="2" charset="77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40FF23F-EB77-8A53-75CA-34E10F34C728}"/>
              </a:ext>
            </a:extLst>
          </p:cNvPr>
          <p:cNvSpPr/>
          <p:nvPr userDrawn="1"/>
        </p:nvSpPr>
        <p:spPr>
          <a:xfrm>
            <a:off x="3279913" y="6483081"/>
            <a:ext cx="8912087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57E3701-3B9B-8B96-EF8B-AA10A21EDF67}"/>
              </a:ext>
            </a:extLst>
          </p:cNvPr>
          <p:cNvSpPr/>
          <p:nvPr userDrawn="1"/>
        </p:nvSpPr>
        <p:spPr>
          <a:xfrm>
            <a:off x="0" y="6483081"/>
            <a:ext cx="3210339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AC6D789-18EF-75D1-ECC6-8C83D1A903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90243" y="6559120"/>
            <a:ext cx="582682" cy="2383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5DD15D-4497-732A-FB2B-100F685CF097}"/>
              </a:ext>
            </a:extLst>
          </p:cNvPr>
          <p:cNvSpPr txBox="1"/>
          <p:nvPr userDrawn="1"/>
        </p:nvSpPr>
        <p:spPr>
          <a:xfrm>
            <a:off x="126296" y="6547541"/>
            <a:ext cx="86439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60553ECD-7F6D-420D-93CA-D8D15EB427AC}" type="slidenum">
              <a:rPr lang="en-US" sz="11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1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7B088A2-A09F-67C2-E69F-86FC592C2EB5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39813" y="3965493"/>
            <a:ext cx="3117559" cy="191986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002060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1pPr>
            <a:lvl2pPr marL="457200" indent="0">
              <a:buNone/>
              <a:defRPr sz="2400">
                <a:solidFill>
                  <a:srgbClr val="002060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2pPr>
            <a:lvl3pPr marL="914400" indent="0">
              <a:buNone/>
              <a:defRPr sz="2400">
                <a:solidFill>
                  <a:srgbClr val="002060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3pPr>
            <a:lvl4pPr marL="1371600" indent="0">
              <a:buNone/>
              <a:defRPr sz="2400">
                <a:solidFill>
                  <a:srgbClr val="002060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4pPr>
            <a:lvl5pPr marL="1828800" indent="0">
              <a:buNone/>
              <a:defRPr sz="2400">
                <a:solidFill>
                  <a:srgbClr val="002060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044577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C759E-3015-984C-94C8-51A35E9090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7708" y="457200"/>
            <a:ext cx="2607277" cy="2767914"/>
          </a:xfrm>
        </p:spPr>
        <p:txBody>
          <a:bodyPr anchor="t">
            <a:noAutofit/>
          </a:bodyPr>
          <a:lstStyle>
            <a:lvl1pPr>
              <a:defRPr sz="4000" b="1">
                <a:solidFill>
                  <a:srgbClr val="002060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8D0A6B4-C02A-5324-CD1C-26F9EC876B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279911" y="-123568"/>
            <a:ext cx="8912089" cy="651201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ED0C8DD-AA7A-5A9D-5E55-21A8635E2F37}"/>
              </a:ext>
            </a:extLst>
          </p:cNvPr>
          <p:cNvSpPr/>
          <p:nvPr userDrawn="1"/>
        </p:nvSpPr>
        <p:spPr>
          <a:xfrm>
            <a:off x="3279913" y="6483081"/>
            <a:ext cx="8912087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01DCAF5-AFD6-68AF-6538-72FDD1906FA5}"/>
              </a:ext>
            </a:extLst>
          </p:cNvPr>
          <p:cNvSpPr/>
          <p:nvPr userDrawn="1"/>
        </p:nvSpPr>
        <p:spPr>
          <a:xfrm>
            <a:off x="0" y="6483081"/>
            <a:ext cx="3210339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5FCCEFCA-DED2-B0B5-8D09-14F2762EF4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90243" y="6559120"/>
            <a:ext cx="582682" cy="2383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9EFB76-8273-965F-2098-4409F28CB7E8}"/>
              </a:ext>
            </a:extLst>
          </p:cNvPr>
          <p:cNvSpPr txBox="1"/>
          <p:nvPr userDrawn="1"/>
        </p:nvSpPr>
        <p:spPr>
          <a:xfrm>
            <a:off x="126296" y="6547541"/>
            <a:ext cx="86439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60553ECD-7F6D-420D-93CA-D8D15EB427AC}" type="slidenum">
              <a:rPr lang="en-US" sz="11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1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45CB629-78C0-EF5B-EA75-0342E60A2ABC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97708" y="3429000"/>
            <a:ext cx="3117559" cy="191986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002060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1pPr>
            <a:lvl2pPr marL="457200" indent="0">
              <a:buNone/>
              <a:defRPr sz="2400">
                <a:solidFill>
                  <a:srgbClr val="002060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2pPr>
            <a:lvl3pPr marL="914400" indent="0">
              <a:buNone/>
              <a:defRPr sz="2400">
                <a:solidFill>
                  <a:srgbClr val="002060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3pPr>
            <a:lvl4pPr marL="1371600" indent="0">
              <a:buNone/>
              <a:defRPr sz="2400">
                <a:solidFill>
                  <a:srgbClr val="002060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4pPr>
            <a:lvl5pPr marL="1828800" indent="0">
              <a:buNone/>
              <a:defRPr sz="2400">
                <a:solidFill>
                  <a:srgbClr val="002060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54310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159A645-870F-F44A-A603-6ADBA650687A}"/>
              </a:ext>
            </a:extLst>
          </p:cNvPr>
          <p:cNvSpPr/>
          <p:nvPr userDrawn="1"/>
        </p:nvSpPr>
        <p:spPr>
          <a:xfrm>
            <a:off x="3279913" y="6483081"/>
            <a:ext cx="8912087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E8D6E9-0051-7972-E520-272DC5E3E5B2}"/>
              </a:ext>
            </a:extLst>
          </p:cNvPr>
          <p:cNvSpPr/>
          <p:nvPr userDrawn="1"/>
        </p:nvSpPr>
        <p:spPr>
          <a:xfrm>
            <a:off x="0" y="6483081"/>
            <a:ext cx="3210339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8C6F2A-0636-73FA-EEC2-FEA54447B75B}"/>
              </a:ext>
            </a:extLst>
          </p:cNvPr>
          <p:cNvSpPr txBox="1"/>
          <p:nvPr userDrawn="1"/>
        </p:nvSpPr>
        <p:spPr>
          <a:xfrm>
            <a:off x="126296" y="6547541"/>
            <a:ext cx="86439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60553ECD-7F6D-420D-93CA-D8D15EB427AC}" type="slidenum">
              <a:rPr lang="en-US" sz="11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1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EF560D2-8373-9007-0518-50B9F1798E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90243" y="6559120"/>
            <a:ext cx="582682" cy="23837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29E6637E-2CBE-7EC3-A241-03C6EED5A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85923"/>
            <a:ext cx="10515600" cy="1325563"/>
          </a:xfrm>
        </p:spPr>
        <p:txBody>
          <a:bodyPr>
            <a:normAutofit/>
          </a:bodyPr>
          <a:lstStyle>
            <a:lvl1pPr algn="ctr">
              <a:defRPr sz="4000" b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10594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FC13FBC-CAC2-C2DF-76DC-3054C2142FB3}"/>
              </a:ext>
            </a:extLst>
          </p:cNvPr>
          <p:cNvSpPr/>
          <p:nvPr userDrawn="1"/>
        </p:nvSpPr>
        <p:spPr>
          <a:xfrm>
            <a:off x="0" y="0"/>
            <a:ext cx="3210338" cy="6417168"/>
          </a:xfrm>
          <a:prstGeom prst="rect">
            <a:avLst/>
          </a:prstGeom>
          <a:solidFill>
            <a:srgbClr val="0070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F2D4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582311-7B26-C870-64F8-3832FCD091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8600" y="843181"/>
            <a:ext cx="7316788" cy="5017869"/>
          </a:xfrm>
        </p:spPr>
        <p:txBody>
          <a:bodyPr>
            <a:normAutofit/>
          </a:bodyPr>
          <a:lstStyle>
            <a:lvl1pPr>
              <a:defRPr sz="2400">
                <a:latin typeface="YaleNew" panose="02000602050000020003" pitchFamily="2" charset="77"/>
                <a:cs typeface="Times New Roman" panose="02020603050405020304" pitchFamily="18" charset="0"/>
              </a:defRPr>
            </a:lvl1pPr>
            <a:lvl2pPr>
              <a:defRPr sz="2400">
                <a:latin typeface="YaleNew" panose="02000602050000020003" pitchFamily="2" charset="77"/>
                <a:cs typeface="Times New Roman" panose="02020603050405020304" pitchFamily="18" charset="0"/>
              </a:defRPr>
            </a:lvl2pPr>
            <a:lvl3pPr>
              <a:defRPr sz="2400">
                <a:latin typeface="YaleNew" panose="02000602050000020003" pitchFamily="2" charset="77"/>
                <a:cs typeface="Times New Roman" panose="02020603050405020304" pitchFamily="18" charset="0"/>
              </a:defRPr>
            </a:lvl3pPr>
            <a:lvl4pPr>
              <a:defRPr sz="2400">
                <a:latin typeface="YaleNew" panose="02000602050000020003" pitchFamily="2" charset="77"/>
                <a:cs typeface="Times New Roman" panose="02020603050405020304" pitchFamily="18" charset="0"/>
              </a:defRPr>
            </a:lvl4pPr>
            <a:lvl5pPr>
              <a:defRPr sz="2400">
                <a:latin typeface="YaleNew" panose="02000602050000020003" pitchFamily="2" charset="77"/>
                <a:cs typeface="Times New Roman" panose="02020603050405020304" pitchFamily="18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40FF23F-EB77-8A53-75CA-34E10F34C728}"/>
              </a:ext>
            </a:extLst>
          </p:cNvPr>
          <p:cNvSpPr/>
          <p:nvPr userDrawn="1"/>
        </p:nvSpPr>
        <p:spPr>
          <a:xfrm>
            <a:off x="3279913" y="6483081"/>
            <a:ext cx="8912087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57E3701-3B9B-8B96-EF8B-AA10A21EDF67}"/>
              </a:ext>
            </a:extLst>
          </p:cNvPr>
          <p:cNvSpPr/>
          <p:nvPr userDrawn="1"/>
        </p:nvSpPr>
        <p:spPr>
          <a:xfrm>
            <a:off x="0" y="6483081"/>
            <a:ext cx="3210339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AC6D789-18EF-75D1-ECC6-8C83D1A903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90243" y="6559120"/>
            <a:ext cx="582682" cy="2383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478598-D4AF-E407-E305-48D13BDDF962}"/>
              </a:ext>
            </a:extLst>
          </p:cNvPr>
          <p:cNvSpPr txBox="1"/>
          <p:nvPr userDrawn="1"/>
        </p:nvSpPr>
        <p:spPr>
          <a:xfrm>
            <a:off x="126296" y="6547541"/>
            <a:ext cx="86439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60553ECD-7F6D-420D-93CA-D8D15EB427AC}" type="slidenum">
              <a:rPr lang="en-US" sz="11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1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A253BA2-B2D1-D06E-2713-97F86B83A5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7708" y="457200"/>
            <a:ext cx="2607277" cy="2767914"/>
          </a:xfrm>
        </p:spPr>
        <p:txBody>
          <a:bodyPr anchor="t">
            <a:noAutofit/>
          </a:bodyPr>
          <a:lstStyle>
            <a:lvl1pPr>
              <a:defRPr sz="4000" b="1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E1FEBF4-085A-BDD1-56B0-1A00ED404D79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19076" y="3429000"/>
            <a:ext cx="2607277" cy="276791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1pPr>
            <a:lvl2pPr marL="45720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2pPr>
            <a:lvl3pPr marL="91440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3pPr>
            <a:lvl4pPr marL="137160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4pPr>
            <a:lvl5pPr marL="182880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828045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43735-A77F-440D-9448-6AE7C204D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493" y="110231"/>
            <a:ext cx="10634472" cy="2157984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" pitchFamily="2" charset="77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76C6EE-D55E-454B-B28C-EC73D1DB4A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YaleNew" panose="02000602050000020003" pitchFamily="2" charset="77"/>
                <a:cs typeface="Arial" panose="020B0604020202020204" pitchFamily="34" charset="0"/>
              </a:defRPr>
            </a:lvl1pPr>
            <a:lvl2pPr>
              <a:defRPr>
                <a:latin typeface="YaleNew" panose="02000602050000020003" pitchFamily="2" charset="77"/>
                <a:cs typeface="Arial" panose="020B0604020202020204" pitchFamily="34" charset="0"/>
              </a:defRPr>
            </a:lvl2pPr>
            <a:lvl3pPr>
              <a:defRPr>
                <a:latin typeface="YaleNew" panose="02000602050000020003" pitchFamily="2" charset="77"/>
                <a:cs typeface="Arial" panose="020B0604020202020204" pitchFamily="34" charset="0"/>
              </a:defRPr>
            </a:lvl3pPr>
            <a:lvl4pPr>
              <a:defRPr>
                <a:latin typeface="YaleNew" panose="02000602050000020003" pitchFamily="2" charset="77"/>
                <a:cs typeface="Arial" panose="020B0604020202020204" pitchFamily="34" charset="0"/>
              </a:defRPr>
            </a:lvl4pPr>
            <a:lvl5pPr>
              <a:defRPr>
                <a:latin typeface="YaleNew" panose="02000602050000020003" pitchFamily="2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EE3389B-0917-A93F-FAF2-334B14065D36}"/>
              </a:ext>
            </a:extLst>
          </p:cNvPr>
          <p:cNvSpPr/>
          <p:nvPr userDrawn="1"/>
        </p:nvSpPr>
        <p:spPr>
          <a:xfrm>
            <a:off x="3279913" y="6483081"/>
            <a:ext cx="8912087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28DB814-EC5A-1B3B-478A-3ED098C9893B}"/>
              </a:ext>
            </a:extLst>
          </p:cNvPr>
          <p:cNvSpPr/>
          <p:nvPr userDrawn="1"/>
        </p:nvSpPr>
        <p:spPr>
          <a:xfrm>
            <a:off x="0" y="6483081"/>
            <a:ext cx="3210339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D83A2049-6E85-1663-1D49-1D8BAA3880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90243" y="6559120"/>
            <a:ext cx="582682" cy="23837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3783A8D-35F5-568E-5886-9BB4F00B1B33}"/>
              </a:ext>
            </a:extLst>
          </p:cNvPr>
          <p:cNvSpPr txBox="1"/>
          <p:nvPr userDrawn="1"/>
        </p:nvSpPr>
        <p:spPr>
          <a:xfrm>
            <a:off x="126296" y="6547541"/>
            <a:ext cx="86439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60553ECD-7F6D-420D-93CA-D8D15EB427AC}" type="slidenum">
              <a:rPr lang="en-US" sz="11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1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16348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FC13FBC-CAC2-C2DF-76DC-3054C2142FB3}"/>
              </a:ext>
            </a:extLst>
          </p:cNvPr>
          <p:cNvSpPr/>
          <p:nvPr userDrawn="1"/>
        </p:nvSpPr>
        <p:spPr>
          <a:xfrm>
            <a:off x="0" y="0"/>
            <a:ext cx="3210338" cy="6417168"/>
          </a:xfrm>
          <a:prstGeom prst="rect">
            <a:avLst/>
          </a:prstGeom>
          <a:solidFill>
            <a:srgbClr val="0070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F2D4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01DFD5-C9E3-162A-0D37-AFFA3142E9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9813" y="843181"/>
            <a:ext cx="2478674" cy="2876203"/>
          </a:xfrm>
        </p:spPr>
        <p:txBody>
          <a:bodyPr anchor="t">
            <a:noAutofit/>
          </a:bodyPr>
          <a:lstStyle>
            <a:lvl1pPr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582311-7B26-C870-64F8-3832FCD091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8600" y="843181"/>
            <a:ext cx="7316788" cy="5017869"/>
          </a:xfrm>
        </p:spPr>
        <p:txBody>
          <a:bodyPr>
            <a:normAutofit/>
          </a:bodyPr>
          <a:lstStyle>
            <a:lvl1pPr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40FF23F-EB77-8A53-75CA-34E10F34C728}"/>
              </a:ext>
            </a:extLst>
          </p:cNvPr>
          <p:cNvSpPr/>
          <p:nvPr userDrawn="1"/>
        </p:nvSpPr>
        <p:spPr>
          <a:xfrm>
            <a:off x="3279913" y="6483081"/>
            <a:ext cx="8912087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57E3701-3B9B-8B96-EF8B-AA10A21EDF67}"/>
              </a:ext>
            </a:extLst>
          </p:cNvPr>
          <p:cNvSpPr/>
          <p:nvPr userDrawn="1"/>
        </p:nvSpPr>
        <p:spPr>
          <a:xfrm>
            <a:off x="0" y="6483081"/>
            <a:ext cx="3210339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AC6D789-18EF-75D1-ECC6-8C83D1A903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90243" y="6559120"/>
            <a:ext cx="582682" cy="2383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478598-D4AF-E407-E305-48D13BDDF962}"/>
              </a:ext>
            </a:extLst>
          </p:cNvPr>
          <p:cNvSpPr txBox="1"/>
          <p:nvPr userDrawn="1"/>
        </p:nvSpPr>
        <p:spPr>
          <a:xfrm>
            <a:off x="126296" y="6547541"/>
            <a:ext cx="86439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60553ECD-7F6D-420D-93CA-D8D15EB427AC}" type="slidenum">
              <a:rPr lang="en-US" sz="11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1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19823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986" indent="0" algn="ctr">
              <a:buNone/>
              <a:defRPr/>
            </a:lvl2pPr>
            <a:lvl3pPr marL="913972" indent="0" algn="ctr">
              <a:buNone/>
              <a:defRPr/>
            </a:lvl3pPr>
            <a:lvl4pPr marL="1370959" indent="0" algn="ctr">
              <a:buNone/>
              <a:defRPr/>
            </a:lvl4pPr>
            <a:lvl5pPr marL="1827945" indent="0" algn="ctr">
              <a:buNone/>
              <a:defRPr/>
            </a:lvl5pPr>
            <a:lvl6pPr marL="2284932" indent="0" algn="ctr">
              <a:buNone/>
              <a:defRPr/>
            </a:lvl6pPr>
            <a:lvl7pPr marL="2741916" indent="0" algn="ctr">
              <a:buNone/>
              <a:defRPr/>
            </a:lvl7pPr>
            <a:lvl8pPr marL="3198904" indent="0" algn="ctr">
              <a:buNone/>
              <a:defRPr/>
            </a:lvl8pPr>
            <a:lvl9pPr marL="365588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D655F804-C3B9-F348-98DB-83135A5BDF4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08020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CD48F7C0-6DAE-154E-9B68-A72F6CE598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46925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891D02-48EF-830A-999E-D5D91EE7E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02666-58CA-084C-90CF-487DF688958D}" type="datetimeFigureOut">
              <a:rPr lang="en-US" smtClean="0"/>
              <a:t>12/6/23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25C264-BBF1-C174-22BB-FBBDA4435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12BAE4-DB35-207A-D314-CF32769A5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9CE73-5DF2-8542-BBDA-74E8A4684E6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CD7B0C4-C9B8-2F97-EE7F-350589B119F1}"/>
              </a:ext>
            </a:extLst>
          </p:cNvPr>
          <p:cNvSpPr/>
          <p:nvPr userDrawn="1"/>
        </p:nvSpPr>
        <p:spPr>
          <a:xfrm>
            <a:off x="-1" y="-1"/>
            <a:ext cx="12192000" cy="3626603"/>
          </a:xfrm>
          <a:prstGeom prst="rect">
            <a:avLst/>
          </a:prstGeom>
          <a:solidFill>
            <a:srgbClr val="0070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F2D4F"/>
              </a:solidFill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5DEEAEE-EDFF-CC02-EABE-B4319DEA6F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32433" y="1545021"/>
            <a:ext cx="8927134" cy="61844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7241F4A-F939-8D68-F903-A4ABC9368220}"/>
              </a:ext>
            </a:extLst>
          </p:cNvPr>
          <p:cNvSpPr/>
          <p:nvPr userDrawn="1"/>
        </p:nvSpPr>
        <p:spPr>
          <a:xfrm>
            <a:off x="-31128" y="3671326"/>
            <a:ext cx="12223128" cy="3186674"/>
          </a:xfrm>
          <a:prstGeom prst="rect">
            <a:avLst/>
          </a:prstGeom>
          <a:solidFill>
            <a:srgbClr val="1F2D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873CC91-1D29-44DD-64D3-D86D481CD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399939"/>
            <a:ext cx="10515600" cy="1325563"/>
          </a:xfrm>
        </p:spPr>
        <p:txBody>
          <a:bodyPr>
            <a:normAutofit/>
          </a:bodyPr>
          <a:lstStyle>
            <a:lvl1pPr algn="ctr">
              <a:defRPr sz="4000" b="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0904114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86" indent="0">
              <a:buNone/>
              <a:defRPr sz="1800"/>
            </a:lvl2pPr>
            <a:lvl3pPr marL="913972" indent="0">
              <a:buNone/>
              <a:defRPr sz="1600"/>
            </a:lvl3pPr>
            <a:lvl4pPr marL="1370959" indent="0">
              <a:buNone/>
              <a:defRPr sz="1400"/>
            </a:lvl4pPr>
            <a:lvl5pPr marL="1827945" indent="0">
              <a:buNone/>
              <a:defRPr sz="1400"/>
            </a:lvl5pPr>
            <a:lvl6pPr marL="2284932" indent="0">
              <a:buNone/>
              <a:defRPr sz="1400"/>
            </a:lvl6pPr>
            <a:lvl7pPr marL="2741916" indent="0">
              <a:buNone/>
              <a:defRPr sz="1400"/>
            </a:lvl7pPr>
            <a:lvl8pPr marL="3198904" indent="0">
              <a:buNone/>
              <a:defRPr sz="1400"/>
            </a:lvl8pPr>
            <a:lvl9pPr marL="365588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60598F2E-4BC2-1D46-B9F3-0CEA92AD36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39539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392E4F13-DE6A-2543-8488-6755354B42C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34570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86" indent="0">
              <a:buNone/>
              <a:defRPr sz="2000" b="1"/>
            </a:lvl2pPr>
            <a:lvl3pPr marL="913972" indent="0">
              <a:buNone/>
              <a:defRPr sz="1800" b="1"/>
            </a:lvl3pPr>
            <a:lvl4pPr marL="1370959" indent="0">
              <a:buNone/>
              <a:defRPr sz="1600" b="1"/>
            </a:lvl4pPr>
            <a:lvl5pPr marL="1827945" indent="0">
              <a:buNone/>
              <a:defRPr sz="1600" b="1"/>
            </a:lvl5pPr>
            <a:lvl6pPr marL="2284932" indent="0">
              <a:buNone/>
              <a:defRPr sz="1600" b="1"/>
            </a:lvl6pPr>
            <a:lvl7pPr marL="2741916" indent="0">
              <a:buNone/>
              <a:defRPr sz="1600" b="1"/>
            </a:lvl7pPr>
            <a:lvl8pPr marL="3198904" indent="0">
              <a:buNone/>
              <a:defRPr sz="1600" b="1"/>
            </a:lvl8pPr>
            <a:lvl9pPr marL="365588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86" indent="0">
              <a:buNone/>
              <a:defRPr sz="2000" b="1"/>
            </a:lvl2pPr>
            <a:lvl3pPr marL="913972" indent="0">
              <a:buNone/>
              <a:defRPr sz="1800" b="1"/>
            </a:lvl3pPr>
            <a:lvl4pPr marL="1370959" indent="0">
              <a:buNone/>
              <a:defRPr sz="1600" b="1"/>
            </a:lvl4pPr>
            <a:lvl5pPr marL="1827945" indent="0">
              <a:buNone/>
              <a:defRPr sz="1600" b="1"/>
            </a:lvl5pPr>
            <a:lvl6pPr marL="2284932" indent="0">
              <a:buNone/>
              <a:defRPr sz="1600" b="1"/>
            </a:lvl6pPr>
            <a:lvl7pPr marL="2741916" indent="0">
              <a:buNone/>
              <a:defRPr sz="1600" b="1"/>
            </a:lvl7pPr>
            <a:lvl8pPr marL="3198904" indent="0">
              <a:buNone/>
              <a:defRPr sz="1600" b="1"/>
            </a:lvl8pPr>
            <a:lvl9pPr marL="365588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09C14494-6043-8F42-96F9-B89B72F5B0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78324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B15EDC02-8F4D-C240-958E-14D637FA2C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05380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6A71DD5F-817B-EE4E-95E3-2EE324666BA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61007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86" indent="0">
              <a:buNone/>
              <a:defRPr sz="1200"/>
            </a:lvl2pPr>
            <a:lvl3pPr marL="913972" indent="0">
              <a:buNone/>
              <a:defRPr sz="1000"/>
            </a:lvl3pPr>
            <a:lvl4pPr marL="1370959" indent="0">
              <a:buNone/>
              <a:defRPr sz="900"/>
            </a:lvl4pPr>
            <a:lvl5pPr marL="1827945" indent="0">
              <a:buNone/>
              <a:defRPr sz="900"/>
            </a:lvl5pPr>
            <a:lvl6pPr marL="2284932" indent="0">
              <a:buNone/>
              <a:defRPr sz="900"/>
            </a:lvl6pPr>
            <a:lvl7pPr marL="2741916" indent="0">
              <a:buNone/>
              <a:defRPr sz="900"/>
            </a:lvl7pPr>
            <a:lvl8pPr marL="3198904" indent="0">
              <a:buNone/>
              <a:defRPr sz="900"/>
            </a:lvl8pPr>
            <a:lvl9pPr marL="365588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8B669C86-3CF4-6D4F-81EE-408CFC8664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729503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86" indent="0">
              <a:buNone/>
              <a:defRPr sz="2800"/>
            </a:lvl2pPr>
            <a:lvl3pPr marL="913972" indent="0">
              <a:buNone/>
              <a:defRPr sz="2400"/>
            </a:lvl3pPr>
            <a:lvl4pPr marL="1370959" indent="0">
              <a:buNone/>
              <a:defRPr sz="2000"/>
            </a:lvl4pPr>
            <a:lvl5pPr marL="1827945" indent="0">
              <a:buNone/>
              <a:defRPr sz="2000"/>
            </a:lvl5pPr>
            <a:lvl6pPr marL="2284932" indent="0">
              <a:buNone/>
              <a:defRPr sz="2000"/>
            </a:lvl6pPr>
            <a:lvl7pPr marL="2741916" indent="0">
              <a:buNone/>
              <a:defRPr sz="2000"/>
            </a:lvl7pPr>
            <a:lvl8pPr marL="3198904" indent="0">
              <a:buNone/>
              <a:defRPr sz="2000"/>
            </a:lvl8pPr>
            <a:lvl9pPr marL="3655888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86" indent="0">
              <a:buNone/>
              <a:defRPr sz="1200"/>
            </a:lvl2pPr>
            <a:lvl3pPr marL="913972" indent="0">
              <a:buNone/>
              <a:defRPr sz="1000"/>
            </a:lvl3pPr>
            <a:lvl4pPr marL="1370959" indent="0">
              <a:buNone/>
              <a:defRPr sz="900"/>
            </a:lvl4pPr>
            <a:lvl5pPr marL="1827945" indent="0">
              <a:buNone/>
              <a:defRPr sz="900"/>
            </a:lvl5pPr>
            <a:lvl6pPr marL="2284932" indent="0">
              <a:buNone/>
              <a:defRPr sz="900"/>
            </a:lvl6pPr>
            <a:lvl7pPr marL="2741916" indent="0">
              <a:buNone/>
              <a:defRPr sz="900"/>
            </a:lvl7pPr>
            <a:lvl8pPr marL="3198904" indent="0">
              <a:buNone/>
              <a:defRPr sz="900"/>
            </a:lvl8pPr>
            <a:lvl9pPr marL="365588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3F95DD62-D873-1A4F-978F-124B5984BDF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47218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BFDC11F2-47D6-0947-B1F6-B901099AEF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535672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660930D5-925D-AE40-A110-9EF73FE0284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920619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9812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914400" y="41148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 algn="l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 eaLnBrk="0" hangingPunct="0">
              <a:defRPr/>
            </a:lvl1pPr>
          </a:lstStyle>
          <a:p>
            <a:fld id="{460C1036-6F93-914D-A3B5-9BDA53D5CE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4398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891D02-48EF-830A-999E-D5D91EE7E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02666-58CA-084C-90CF-487DF688958D}" type="datetimeFigureOut">
              <a:rPr lang="en-US" smtClean="0"/>
              <a:t>12/6/23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25C264-BBF1-C174-22BB-FBBDA4435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12BAE4-DB35-207A-D314-CF32769A5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9CE73-5DF2-8542-BBDA-74E8A4684E6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CD7B0C4-C9B8-2F97-EE7F-350589B119F1}"/>
              </a:ext>
            </a:extLst>
          </p:cNvPr>
          <p:cNvSpPr/>
          <p:nvPr userDrawn="1"/>
        </p:nvSpPr>
        <p:spPr>
          <a:xfrm>
            <a:off x="-1" y="-1"/>
            <a:ext cx="12192000" cy="3626603"/>
          </a:xfrm>
          <a:prstGeom prst="rect">
            <a:avLst/>
          </a:prstGeom>
          <a:solidFill>
            <a:srgbClr val="0070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F2D4F"/>
              </a:solidFill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5DEEAEE-EDFF-CC02-EABE-B4319DEA6F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32433" y="1545021"/>
            <a:ext cx="8927134" cy="61844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9164B2F-BC91-C63C-650F-D0E00321F334}"/>
              </a:ext>
            </a:extLst>
          </p:cNvPr>
          <p:cNvSpPr/>
          <p:nvPr userDrawn="1"/>
        </p:nvSpPr>
        <p:spPr>
          <a:xfrm>
            <a:off x="-31128" y="3671326"/>
            <a:ext cx="12223128" cy="3186674"/>
          </a:xfrm>
          <a:prstGeom prst="rect">
            <a:avLst/>
          </a:prstGeom>
          <a:solidFill>
            <a:srgbClr val="4A54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E0E4E6"/>
                </a:solidFill>
              </a:rPr>
              <a:t>  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2DD1640-7007-DD9C-0BD9-73FD793D3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399939"/>
            <a:ext cx="10515600" cy="1325563"/>
          </a:xfrm>
        </p:spPr>
        <p:txBody>
          <a:bodyPr>
            <a:normAutofit/>
          </a:bodyPr>
          <a:lstStyle>
            <a:lvl1pPr algn="ctr">
              <a:defRPr sz="4000" b="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69524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891D02-48EF-830A-999E-D5D91EE7E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02666-58CA-084C-90CF-487DF688958D}" type="datetimeFigureOut">
              <a:rPr lang="en-US" smtClean="0"/>
              <a:t>12/6/23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25C264-BBF1-C174-22BB-FBBDA4435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12BAE4-DB35-207A-D314-CF32769A5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9CE73-5DF2-8542-BBDA-74E8A4684E6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CD7B0C4-C9B8-2F97-EE7F-350589B119F1}"/>
              </a:ext>
            </a:extLst>
          </p:cNvPr>
          <p:cNvSpPr/>
          <p:nvPr userDrawn="1"/>
        </p:nvSpPr>
        <p:spPr>
          <a:xfrm>
            <a:off x="-1" y="-1"/>
            <a:ext cx="12192000" cy="3626603"/>
          </a:xfrm>
          <a:prstGeom prst="rect">
            <a:avLst/>
          </a:prstGeom>
          <a:solidFill>
            <a:srgbClr val="0070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F2D4F"/>
              </a:solidFill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5DEEAEE-EDFF-CC02-EABE-B4319DEA6F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32433" y="1545021"/>
            <a:ext cx="8927134" cy="61844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F076B16-EE12-03E0-1FEF-2054DEAACE3A}"/>
              </a:ext>
            </a:extLst>
          </p:cNvPr>
          <p:cNvSpPr/>
          <p:nvPr userDrawn="1"/>
        </p:nvSpPr>
        <p:spPr>
          <a:xfrm>
            <a:off x="-31128" y="3671326"/>
            <a:ext cx="12223128" cy="3186674"/>
          </a:xfrm>
          <a:prstGeom prst="rect">
            <a:avLst/>
          </a:prstGeom>
          <a:solidFill>
            <a:srgbClr val="E0E4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E0E4E6"/>
                </a:solidFill>
              </a:rPr>
              <a:t>  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833979-54CA-88A0-E714-F7B7602FD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399939"/>
            <a:ext cx="10515600" cy="1325563"/>
          </a:xfrm>
        </p:spPr>
        <p:txBody>
          <a:bodyPr>
            <a:normAutofit/>
          </a:bodyPr>
          <a:lstStyle>
            <a:lvl1pPr algn="ctr">
              <a:defRPr sz="4000" b="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23472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E800D41-DE79-EA5D-5109-29D1B6F4EABE}"/>
              </a:ext>
            </a:extLst>
          </p:cNvPr>
          <p:cNvSpPr/>
          <p:nvPr userDrawn="1"/>
        </p:nvSpPr>
        <p:spPr>
          <a:xfrm>
            <a:off x="3279913" y="6483081"/>
            <a:ext cx="8912087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45317CF-5495-712F-8390-955B993B49AA}"/>
              </a:ext>
            </a:extLst>
          </p:cNvPr>
          <p:cNvSpPr/>
          <p:nvPr userDrawn="1"/>
        </p:nvSpPr>
        <p:spPr>
          <a:xfrm>
            <a:off x="0" y="6483081"/>
            <a:ext cx="3210339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EDBD1A-3513-A791-E1B2-57417B4CF8BA}"/>
              </a:ext>
            </a:extLst>
          </p:cNvPr>
          <p:cNvSpPr txBox="1"/>
          <p:nvPr userDrawn="1"/>
        </p:nvSpPr>
        <p:spPr>
          <a:xfrm>
            <a:off x="126296" y="6547541"/>
            <a:ext cx="86439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60553ECD-7F6D-420D-93CA-D8D15EB427AC}" type="slidenum">
              <a:rPr lang="en-US" sz="11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1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CD5129D-1CDE-16CE-533C-750CDC2B6E9E}"/>
              </a:ext>
            </a:extLst>
          </p:cNvPr>
          <p:cNvSpPr/>
          <p:nvPr userDrawn="1"/>
        </p:nvSpPr>
        <p:spPr>
          <a:xfrm>
            <a:off x="0" y="0"/>
            <a:ext cx="12192000" cy="6417168"/>
          </a:xfrm>
          <a:prstGeom prst="rect">
            <a:avLst/>
          </a:prstGeom>
          <a:solidFill>
            <a:srgbClr val="0070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F2D4F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57A938-D83E-881A-2677-8170192940A1}"/>
              </a:ext>
            </a:extLst>
          </p:cNvPr>
          <p:cNvSpPr txBox="1"/>
          <p:nvPr userDrawn="1"/>
        </p:nvSpPr>
        <p:spPr>
          <a:xfrm>
            <a:off x="912743" y="2392976"/>
            <a:ext cx="10366513" cy="1133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rPr>
              <a:t>Yale Ventures helps develop innovations that impact the world’s greatest challenges.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DD6D052D-339D-8F6D-FDB8-59E2C0F56A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90243" y="6559120"/>
            <a:ext cx="582682" cy="23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626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747C6-95F7-D41D-D1F9-6EABF68095F7}"/>
              </a:ext>
            </a:extLst>
          </p:cNvPr>
          <p:cNvSpPr/>
          <p:nvPr userDrawn="1"/>
        </p:nvSpPr>
        <p:spPr>
          <a:xfrm>
            <a:off x="0" y="0"/>
            <a:ext cx="12192000" cy="6417168"/>
          </a:xfrm>
          <a:prstGeom prst="rect">
            <a:avLst/>
          </a:prstGeom>
          <a:solidFill>
            <a:srgbClr val="0070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F2D4F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159A645-870F-F44A-A603-6ADBA650687A}"/>
              </a:ext>
            </a:extLst>
          </p:cNvPr>
          <p:cNvSpPr/>
          <p:nvPr userDrawn="1"/>
        </p:nvSpPr>
        <p:spPr>
          <a:xfrm>
            <a:off x="3279913" y="6483081"/>
            <a:ext cx="8912087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E8D6E9-0051-7972-E520-272DC5E3E5B2}"/>
              </a:ext>
            </a:extLst>
          </p:cNvPr>
          <p:cNvSpPr/>
          <p:nvPr userDrawn="1"/>
        </p:nvSpPr>
        <p:spPr>
          <a:xfrm>
            <a:off x="0" y="6483081"/>
            <a:ext cx="3210339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8C6F2A-0636-73FA-EEC2-FEA54447B75B}"/>
              </a:ext>
            </a:extLst>
          </p:cNvPr>
          <p:cNvSpPr txBox="1"/>
          <p:nvPr userDrawn="1"/>
        </p:nvSpPr>
        <p:spPr>
          <a:xfrm>
            <a:off x="126296" y="6547541"/>
            <a:ext cx="86439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60553ECD-7F6D-420D-93CA-D8D15EB427AC}" type="slidenum">
              <a:rPr lang="en-US" sz="11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1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2C8FCA-05F5-F010-D1DA-6A33FD049DAF}"/>
              </a:ext>
            </a:extLst>
          </p:cNvPr>
          <p:cNvSpPr/>
          <p:nvPr userDrawn="1"/>
        </p:nvSpPr>
        <p:spPr>
          <a:xfrm>
            <a:off x="0" y="0"/>
            <a:ext cx="12192000" cy="6417168"/>
          </a:xfrm>
          <a:prstGeom prst="rect">
            <a:avLst/>
          </a:prstGeom>
          <a:solidFill>
            <a:srgbClr val="0070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F2D4F"/>
              </a:solidFill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EF560D2-8373-9007-0518-50B9F1798E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90243" y="6559120"/>
            <a:ext cx="582682" cy="23837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29E6637E-2CBE-7EC3-A241-03C6EED5A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85923"/>
            <a:ext cx="10515600" cy="1325563"/>
          </a:xfrm>
        </p:spPr>
        <p:txBody>
          <a:bodyPr>
            <a:normAutofit/>
          </a:bodyPr>
          <a:lstStyle>
            <a:lvl1pPr algn="ctr">
              <a:defRPr sz="4000" b="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46780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E476D9B-1AC3-5072-DCCB-A939267CD74E}"/>
              </a:ext>
            </a:extLst>
          </p:cNvPr>
          <p:cNvSpPr/>
          <p:nvPr userDrawn="1"/>
        </p:nvSpPr>
        <p:spPr>
          <a:xfrm>
            <a:off x="0" y="0"/>
            <a:ext cx="12192000" cy="6417168"/>
          </a:xfrm>
          <a:prstGeom prst="rect">
            <a:avLst/>
          </a:prstGeom>
          <a:solidFill>
            <a:srgbClr val="0033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63ACFF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159A645-870F-F44A-A603-6ADBA650687A}"/>
              </a:ext>
            </a:extLst>
          </p:cNvPr>
          <p:cNvSpPr/>
          <p:nvPr userDrawn="1"/>
        </p:nvSpPr>
        <p:spPr>
          <a:xfrm>
            <a:off x="3279913" y="6483081"/>
            <a:ext cx="8912087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E8D6E9-0051-7972-E520-272DC5E3E5B2}"/>
              </a:ext>
            </a:extLst>
          </p:cNvPr>
          <p:cNvSpPr/>
          <p:nvPr userDrawn="1"/>
        </p:nvSpPr>
        <p:spPr>
          <a:xfrm>
            <a:off x="0" y="6483081"/>
            <a:ext cx="3210339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8C6F2A-0636-73FA-EEC2-FEA54447B75B}"/>
              </a:ext>
            </a:extLst>
          </p:cNvPr>
          <p:cNvSpPr txBox="1"/>
          <p:nvPr userDrawn="1"/>
        </p:nvSpPr>
        <p:spPr>
          <a:xfrm>
            <a:off x="126296" y="6547541"/>
            <a:ext cx="86439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60553ECD-7F6D-420D-93CA-D8D15EB427AC}" type="slidenum">
              <a:rPr lang="en-US" sz="11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1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EF560D2-8373-9007-0518-50B9F1798E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90243" y="6559120"/>
            <a:ext cx="582682" cy="23837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29E6637E-2CBE-7EC3-A241-03C6EED5A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85923"/>
            <a:ext cx="10515600" cy="1325563"/>
          </a:xfrm>
        </p:spPr>
        <p:txBody>
          <a:bodyPr anchor="b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Montserrat" pitchFamily="2" charset="77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23559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A27F0D-049C-0F18-C064-5958CCD77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5C207D-957B-4EE3-6993-77BA812079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55573D-04A3-5B5C-1A56-D9D53EF60F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D02666-58CA-084C-90CF-487DF688958D}" type="datetimeFigureOut">
              <a:rPr lang="en-US" smtClean="0"/>
              <a:t>12/6/23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ABF717-374C-47B8-4FFF-D3AA83A99C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B2F733-57F3-CD96-31A2-C5B56AFEDB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39CE73-5DF2-8542-BBDA-74E8A4684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982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4054" r:id="rId2"/>
    <p:sldLayoutId id="2147484055" r:id="rId3"/>
    <p:sldLayoutId id="2147484056" r:id="rId4"/>
    <p:sldLayoutId id="2147484057" r:id="rId5"/>
    <p:sldLayoutId id="2147484058" r:id="rId6"/>
    <p:sldLayoutId id="2147484059" r:id="rId7"/>
    <p:sldLayoutId id="2147484060" r:id="rId8"/>
    <p:sldLayoutId id="2147484061" r:id="rId9"/>
    <p:sldLayoutId id="2147484062" r:id="rId10"/>
    <p:sldLayoutId id="2147484063" r:id="rId11"/>
    <p:sldLayoutId id="2147484064" r:id="rId12"/>
    <p:sldLayoutId id="2147484065" r:id="rId13"/>
    <p:sldLayoutId id="2147484066" r:id="rId14"/>
    <p:sldLayoutId id="2147484067" r:id="rId15"/>
    <p:sldLayoutId id="2147484068" r:id="rId16"/>
    <p:sldLayoutId id="2147484085" r:id="rId17"/>
    <p:sldLayoutId id="2147484069" r:id="rId18"/>
    <p:sldLayoutId id="2147484070" r:id="rId19"/>
    <p:sldLayoutId id="2147484071" r:id="rId20"/>
    <p:sldLayoutId id="2147484072" r:id="rId21"/>
    <p:sldLayoutId id="2147484073" r:id="rId22"/>
    <p:sldLayoutId id="2147484074" r:id="rId23"/>
    <p:sldLayoutId id="2147484075" r:id="rId24"/>
    <p:sldLayoutId id="2147484076" r:id="rId25"/>
    <p:sldLayoutId id="2147484077" r:id="rId26"/>
    <p:sldLayoutId id="2147484078" r:id="rId27"/>
    <p:sldLayoutId id="2147484079" r:id="rId28"/>
    <p:sldLayoutId id="2147484086" r:id="rId29"/>
    <p:sldLayoutId id="2147484087" r:id="rId30"/>
    <p:sldLayoutId id="2147484080" r:id="rId31"/>
    <p:sldLayoutId id="2147484081" r:id="rId32"/>
    <p:sldLayoutId id="2147484082" r:id="rId33"/>
    <p:sldLayoutId id="2147484038" r:id="rId34"/>
    <p:sldLayoutId id="2147484052" r:id="rId35"/>
    <p:sldLayoutId id="2147484083" r:id="rId36"/>
    <p:sldLayoutId id="2147484084" r:id="rId3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2060"/>
          </a:solidFill>
          <a:latin typeface="Montserrat" pitchFamily="2" charset="77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YaleNew" panose="02000602050000020003" pitchFamily="2" charset="77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YaleNew" panose="02000602050000020003" pitchFamily="2" charset="77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YaleNew" panose="02000602050000020003" pitchFamily="2" charset="77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YaleNew" panose="02000602050000020003" pitchFamily="2" charset="77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YaleNew" panose="02000602050000020003" pitchFamily="2" charset="77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397" tIns="45698" rIns="91397" bIns="4569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397" tIns="45698" rIns="91397" bIns="4569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7" tIns="45698" rIns="91397" bIns="45698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solidFill>
                  <a:srgbClr val="000000"/>
                </a:solidFill>
                <a:latin typeface="Arial" pitchFamily="-108" charset="0"/>
                <a:ea typeface="Arial" pitchFamily="-108" charset="0"/>
                <a:cs typeface="Arial" pitchFamily="-108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7" tIns="45698" rIns="91397" bIns="45698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pitchFamily="-108" charset="0"/>
                <a:ea typeface="Arial" pitchFamily="-108" charset="0"/>
                <a:cs typeface="Arial" pitchFamily="-108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7" tIns="45698" rIns="91397" bIns="45698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A95C9D93-261E-9F49-A17A-164498812A68}" type="slidenum">
              <a:rPr lang="en-US" altLang="en-US" smtClean="0">
                <a:ea typeface="ＭＳ Ｐゴシック" charset="-128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28326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9" r:id="rId1"/>
    <p:sldLayoutId id="2147484090" r:id="rId2"/>
    <p:sldLayoutId id="2147484091" r:id="rId3"/>
    <p:sldLayoutId id="2147484092" r:id="rId4"/>
    <p:sldLayoutId id="2147484093" r:id="rId5"/>
    <p:sldLayoutId id="2147484094" r:id="rId6"/>
    <p:sldLayoutId id="2147484095" r:id="rId7"/>
    <p:sldLayoutId id="2147484096" r:id="rId8"/>
    <p:sldLayoutId id="2147484097" r:id="rId9"/>
    <p:sldLayoutId id="2147484098" r:id="rId10"/>
    <p:sldLayoutId id="2147484099" r:id="rId11"/>
    <p:sldLayoutId id="214748410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charset="0"/>
          <a:cs typeface="Arial" pitchFamily="-10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charset="0"/>
          <a:cs typeface="Arial" pitchFamily="-10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charset="0"/>
          <a:cs typeface="Arial" pitchFamily="-10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charset="0"/>
          <a:cs typeface="Arial" pitchFamily="-108" charset="0"/>
        </a:defRPr>
      </a:lvl5pPr>
      <a:lvl6pPr marL="45698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Arial" pitchFamily="-108" charset="0"/>
          <a:cs typeface="Arial" pitchFamily="-108" charset="0"/>
        </a:defRPr>
      </a:lvl6pPr>
      <a:lvl7pPr marL="91397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Arial" pitchFamily="-108" charset="0"/>
          <a:cs typeface="Arial" pitchFamily="-108" charset="0"/>
        </a:defRPr>
      </a:lvl7pPr>
      <a:lvl8pPr marL="137095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Arial" pitchFamily="-108" charset="0"/>
          <a:cs typeface="Arial" pitchFamily="-108" charset="0"/>
        </a:defRPr>
      </a:lvl8pPr>
      <a:lvl9pPr marL="182794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Arial" pitchFamily="-108" charset="0"/>
          <a:cs typeface="Arial" pitchFamily="-108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3424" indent="-22849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0411" indent="-22849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7396" indent="-22849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4382" indent="-22849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9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86" algn="l" defTabSz="4569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72" algn="l" defTabSz="4569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59" algn="l" defTabSz="4569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45" algn="l" defTabSz="4569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32" algn="l" defTabSz="4569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16" algn="l" defTabSz="4569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904" algn="l" defTabSz="4569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888" algn="l" defTabSz="4569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1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7.png"/><Relationship Id="rId4" Type="http://schemas.openxmlformats.org/officeDocument/2006/relationships/image" Target="../media/image15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4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1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15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15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B68127-7A67-2E7B-D108-90530C6FC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988" y="349112"/>
            <a:ext cx="10044023" cy="877729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000" b="1" dirty="0">
                <a:solidFill>
                  <a:srgbClr val="FFFFFF"/>
                </a:solidFill>
                <a:latin typeface="+mj-lt"/>
                <a:cs typeface="+mj-cs"/>
              </a:rPr>
              <a:t>Therapeutic Immunization for Cancer</a:t>
            </a:r>
            <a:br>
              <a:rPr lang="en-US" sz="4000" b="1" dirty="0">
                <a:solidFill>
                  <a:srgbClr val="FFFFFF"/>
                </a:solidFill>
                <a:latin typeface="+mj-lt"/>
                <a:cs typeface="+mj-cs"/>
              </a:rPr>
            </a:br>
            <a:r>
              <a:rPr lang="en-US" sz="3100" b="1" dirty="0">
                <a:solidFill>
                  <a:srgbClr val="FFFFFF"/>
                </a:solidFill>
                <a:latin typeface="+mj-lt"/>
                <a:cs typeface="+mj-cs"/>
              </a:rPr>
              <a:t>(From Kennel to Clinic…Bark to Bedside)</a:t>
            </a:r>
            <a:endParaRPr lang="en-US" sz="3100" dirty="0">
              <a:ea typeface="+mj-ea"/>
              <a:cs typeface="+mj-cs"/>
            </a:endParaRPr>
          </a:p>
        </p:txBody>
      </p:sp>
      <p:pic>
        <p:nvPicPr>
          <p:cNvPr id="11" name="Graphic 10" descr="Earth globe: Americas with solid fill">
            <a:extLst>
              <a:ext uri="{FF2B5EF4-FFF2-40B4-BE49-F238E27FC236}">
                <a16:creationId xmlns:a16="http://schemas.microsoft.com/office/drawing/2014/main" id="{530880AD-404D-1979-0A07-898DAA477D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4056" y="4809424"/>
            <a:ext cx="382170" cy="382170"/>
          </a:xfrm>
          <a:prstGeom prst="rect">
            <a:avLst/>
          </a:prstGeom>
        </p:spPr>
      </p:pic>
      <p:pic>
        <p:nvPicPr>
          <p:cNvPr id="4" name="Picture 3" descr="A blue and yellow logo&#10;&#10;Description automatically generated">
            <a:extLst>
              <a:ext uri="{FF2B5EF4-FFF2-40B4-BE49-F238E27FC236}">
                <a16:creationId xmlns:a16="http://schemas.microsoft.com/office/drawing/2014/main" id="{A4BCA9D4-5F8A-1F4A-A024-296B7FD6B2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291" y="1626277"/>
            <a:ext cx="3544703" cy="1299254"/>
          </a:xfrm>
          <a:prstGeom prst="rect">
            <a:avLst/>
          </a:prstGeom>
        </p:spPr>
      </p:pic>
      <p:pic>
        <p:nvPicPr>
          <p:cNvPr id="7" name="Picture 6" descr="A dog looking at the camera&#10;&#10;Description automatically generated">
            <a:extLst>
              <a:ext uri="{FF2B5EF4-FFF2-40B4-BE49-F238E27FC236}">
                <a16:creationId xmlns:a16="http://schemas.microsoft.com/office/drawing/2014/main" id="{C3CDDE1C-7A66-0D47-A3B4-DA22359109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8520" y="2275904"/>
            <a:ext cx="7640674" cy="35741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10CDA0D-D9A2-7B40-9723-02D1CF263CCF}"/>
              </a:ext>
            </a:extLst>
          </p:cNvPr>
          <p:cNvSpPr txBox="1"/>
          <p:nvPr/>
        </p:nvSpPr>
        <p:spPr>
          <a:xfrm>
            <a:off x="177291" y="2727574"/>
            <a:ext cx="388842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therapy is in clinical trials in canine cancer and awaiting licensing by the USDA as a veterinary cancer biologic.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i="1" dirty="0"/>
              <a:t>Yale IP with granted claims for both </a:t>
            </a:r>
            <a:r>
              <a:rPr lang="en-US" sz="2000" b="1" i="1"/>
              <a:t>human and dogs. 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55DC1A-3E2C-E246-A60A-FD063BB7A8CE}"/>
              </a:ext>
            </a:extLst>
          </p:cNvPr>
          <p:cNvSpPr txBox="1"/>
          <p:nvPr/>
        </p:nvSpPr>
        <p:spPr>
          <a:xfrm>
            <a:off x="4447309" y="5985164"/>
            <a:ext cx="1491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Therajan.com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384211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Box 5"/>
          <p:cNvSpPr txBox="1">
            <a:spLocks noChangeArrowheads="1"/>
          </p:cNvSpPr>
          <p:nvPr/>
        </p:nvSpPr>
        <p:spPr bwMode="auto">
          <a:xfrm>
            <a:off x="362038" y="586741"/>
            <a:ext cx="3159795" cy="3939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 i="1" dirty="0">
                <a:solidFill>
                  <a:schemeClr val="bg1"/>
                </a:solidFill>
                <a:cs typeface="Arial" charset="0"/>
              </a:rPr>
              <a:t>Epitope Spreading: </a:t>
            </a:r>
          </a:p>
          <a:p>
            <a:pPr algn="ctr">
              <a:spcBef>
                <a:spcPct val="50000"/>
              </a:spcBef>
            </a:pPr>
            <a:r>
              <a:rPr lang="en-US" sz="2800" i="1" dirty="0">
                <a:solidFill>
                  <a:schemeClr val="bg1"/>
                </a:solidFill>
                <a:cs typeface="Arial" charset="0"/>
              </a:rPr>
              <a:t>A fundamental immune pathway for survival</a:t>
            </a:r>
          </a:p>
          <a:p>
            <a:pPr marL="342900" indent="-342900" algn="ctr">
              <a:spcBef>
                <a:spcPct val="50000"/>
              </a:spcBef>
              <a:buAutoNum type="arabicPeriod" startAt="3"/>
            </a:pPr>
            <a:endParaRPr lang="en-US" sz="1800" i="1" dirty="0">
              <a:solidFill>
                <a:srgbClr val="FFFF00"/>
              </a:solidFill>
              <a:cs typeface="Arial" charset="0"/>
            </a:endParaRPr>
          </a:p>
          <a:p>
            <a:pPr algn="ctr">
              <a:spcBef>
                <a:spcPct val="50000"/>
              </a:spcBef>
            </a:pPr>
            <a:endParaRPr lang="en-US" sz="1800" i="1" dirty="0">
              <a:cs typeface="Arial" charset="0"/>
            </a:endParaRPr>
          </a:p>
          <a:p>
            <a:pPr algn="ctr">
              <a:spcBef>
                <a:spcPct val="50000"/>
              </a:spcBef>
            </a:pPr>
            <a:endParaRPr lang="en-US" sz="2800" i="1" dirty="0"/>
          </a:p>
        </p:txBody>
      </p:sp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53C5773-4F94-0C43-AC86-935464327E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4538" y="866140"/>
            <a:ext cx="6618443" cy="55346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F881A5-35A6-FD60-D2E7-AA15C28A3F32}"/>
              </a:ext>
            </a:extLst>
          </p:cNvPr>
          <p:cNvSpPr txBox="1"/>
          <p:nvPr/>
        </p:nvSpPr>
        <p:spPr>
          <a:xfrm>
            <a:off x="362038" y="6000690"/>
            <a:ext cx="31298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</a:rPr>
              <a:t>Ott, et al, Nature Med; 2021</a:t>
            </a:r>
          </a:p>
        </p:txBody>
      </p:sp>
    </p:spTree>
    <p:extLst>
      <p:ext uri="{BB962C8B-B14F-4D97-AF65-F5344CB8AC3E}">
        <p14:creationId xmlns:p14="http://schemas.microsoft.com/office/powerpoint/2010/main" val="23158951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9" name="Rectangle 103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1" name="Rectangle 104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3" name="Rectangle 104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5" name="Rectangle 104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DB79E665-8360-2EFD-D4D6-A2434AD2277F}"/>
              </a:ext>
            </a:extLst>
          </p:cNvPr>
          <p:cNvSpPr txBox="1">
            <a:spLocks/>
          </p:cNvSpPr>
          <p:nvPr/>
        </p:nvSpPr>
        <p:spPr>
          <a:xfrm>
            <a:off x="496792" y="3761864"/>
            <a:ext cx="1946093" cy="206245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786384">
              <a:spcBef>
                <a:spcPts val="860"/>
              </a:spcBef>
              <a:buNone/>
            </a:pPr>
            <a:r>
              <a:rPr lang="en-US" sz="1720" b="1" kern="1200" dirty="0">
                <a:solidFill>
                  <a:srgbClr val="002060"/>
                </a:solidFill>
                <a:latin typeface="Montserrat" pitchFamily="2" charset="77"/>
                <a:ea typeface="+mn-ea"/>
                <a:cs typeface="Arial" panose="020B0604020202020204" pitchFamily="34" charset="0"/>
              </a:rPr>
              <a:t>Mark J. </a:t>
            </a:r>
            <a:r>
              <a:rPr lang="en-US" sz="1720" b="1" dirty="0">
                <a:solidFill>
                  <a:srgbClr val="002060"/>
                </a:solidFill>
                <a:latin typeface="Montserrat" pitchFamily="2" charset="77"/>
              </a:rPr>
              <a:t>Mamula</a:t>
            </a:r>
            <a:r>
              <a:rPr lang="en-US" sz="1720" b="1" kern="1200" dirty="0">
                <a:solidFill>
                  <a:srgbClr val="002060"/>
                </a:solidFill>
                <a:latin typeface="Montserrat" pitchFamily="2" charset="77"/>
                <a:ea typeface="+mn-ea"/>
                <a:cs typeface="Arial" panose="020B0604020202020204" pitchFamily="34" charset="0"/>
              </a:rPr>
              <a:t>, </a:t>
            </a:r>
            <a:r>
              <a:rPr lang="en-US" sz="1720" b="1" dirty="0">
                <a:solidFill>
                  <a:srgbClr val="002060"/>
                </a:solidFill>
                <a:latin typeface="Montserrat" pitchFamily="2" charset="77"/>
              </a:rPr>
              <a:t>Ph.D.</a:t>
            </a:r>
          </a:p>
          <a:p>
            <a:pPr marL="0" indent="0" defTabSz="786384">
              <a:spcBef>
                <a:spcPts val="860"/>
              </a:spcBef>
              <a:buNone/>
            </a:pPr>
            <a:r>
              <a:rPr lang="en-US" sz="1400" b="1" kern="1200" dirty="0">
                <a:solidFill>
                  <a:srgbClr val="002060"/>
                </a:solidFill>
                <a:ea typeface="+mn-ea"/>
                <a:cs typeface="Arial" panose="020B0604020202020204" pitchFamily="34" charset="0"/>
              </a:rPr>
              <a:t>Professor of Medicine, Yale University School of Medicine</a:t>
            </a:r>
          </a:p>
          <a:p>
            <a:pPr marL="196596" indent="-196596" defTabSz="786384">
              <a:spcBef>
                <a:spcPts val="860"/>
              </a:spcBef>
            </a:pPr>
            <a:r>
              <a:rPr lang="en-US" sz="1400" kern="1200" dirty="0">
                <a:solidFill>
                  <a:srgbClr val="002060"/>
                </a:solidFill>
                <a:ea typeface="+mn-ea"/>
                <a:cs typeface="Arial" panose="020B0604020202020204" pitchFamily="34" charset="0"/>
              </a:rPr>
              <a:t>Co-founder / CEO</a:t>
            </a:r>
          </a:p>
          <a:p>
            <a:pPr marL="196596" indent="-196596" defTabSz="786384">
              <a:spcBef>
                <a:spcPts val="860"/>
              </a:spcBef>
            </a:pPr>
            <a:r>
              <a:rPr lang="en-US" sz="1400" dirty="0">
                <a:solidFill>
                  <a:srgbClr val="002060"/>
                </a:solidFill>
              </a:rPr>
              <a:t>Cancer Immunologist</a:t>
            </a:r>
          </a:p>
          <a:p>
            <a:pPr marL="196596" indent="-196596" defTabSz="786384">
              <a:spcBef>
                <a:spcPts val="860"/>
              </a:spcBef>
            </a:pPr>
            <a:r>
              <a:rPr lang="en-US" sz="1400" kern="1200" dirty="0">
                <a:solidFill>
                  <a:srgbClr val="002060"/>
                </a:solidFill>
                <a:ea typeface="+mn-ea"/>
                <a:cs typeface="Arial" panose="020B0604020202020204" pitchFamily="34" charset="0"/>
              </a:rPr>
              <a:t>Yale Cancer Center</a:t>
            </a:r>
          </a:p>
          <a:p>
            <a:pPr marL="196596" indent="-196596" defTabSz="786384">
              <a:spcBef>
                <a:spcPts val="860"/>
              </a:spcBef>
            </a:pPr>
            <a:endParaRPr lang="en-US" sz="1204" kern="1200" dirty="0">
              <a:solidFill>
                <a:srgbClr val="002060"/>
              </a:solidFill>
              <a:latin typeface="Montserrat" pitchFamily="2" charset="77"/>
              <a:ea typeface="+mn-ea"/>
              <a:cs typeface="Arial" panose="020B0604020202020204" pitchFamily="34" charset="0"/>
            </a:endParaRPr>
          </a:p>
          <a:p>
            <a:endParaRPr lang="en-US" sz="1400" dirty="0">
              <a:solidFill>
                <a:srgbClr val="002060"/>
              </a:solidFill>
              <a:latin typeface="Montserrat" pitchFamily="2" charset="77"/>
            </a:endParaRP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26D72860-0CF7-5DB2-F32F-2CFA53253AFB}"/>
              </a:ext>
            </a:extLst>
          </p:cNvPr>
          <p:cNvSpPr txBox="1">
            <a:spLocks/>
          </p:cNvSpPr>
          <p:nvPr/>
        </p:nvSpPr>
        <p:spPr>
          <a:xfrm>
            <a:off x="2910342" y="3761864"/>
            <a:ext cx="1958842" cy="206245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786384">
              <a:spcBef>
                <a:spcPts val="860"/>
              </a:spcBef>
              <a:buNone/>
            </a:pPr>
            <a:r>
              <a:rPr lang="en-US" sz="1720" b="1" kern="1200" dirty="0">
                <a:solidFill>
                  <a:srgbClr val="002060"/>
                </a:solidFill>
                <a:latin typeface="Montserrat" pitchFamily="2" charset="77"/>
                <a:ea typeface="+mn-ea"/>
                <a:cs typeface="Arial" panose="020B0604020202020204" pitchFamily="34" charset="0"/>
              </a:rPr>
              <a:t>Hester A. Doyle, Ph.D.</a:t>
            </a:r>
          </a:p>
          <a:p>
            <a:pPr marL="0" indent="0" defTabSz="786384">
              <a:spcBef>
                <a:spcPts val="860"/>
              </a:spcBef>
              <a:buNone/>
            </a:pPr>
            <a:r>
              <a:rPr lang="en-US" sz="1400" b="1" dirty="0">
                <a:solidFill>
                  <a:srgbClr val="002060"/>
                </a:solidFill>
              </a:rPr>
              <a:t>Research Scientist, Yale University School of Medicine</a:t>
            </a:r>
            <a:endParaRPr lang="en-US" sz="1400" b="1" kern="1200" dirty="0">
              <a:solidFill>
                <a:srgbClr val="002060"/>
              </a:solidFill>
              <a:ea typeface="+mn-ea"/>
              <a:cs typeface="Arial" panose="020B0604020202020204" pitchFamily="34" charset="0"/>
            </a:endParaRPr>
          </a:p>
          <a:p>
            <a:pPr marL="196596" indent="-196596" defTabSz="786384">
              <a:spcBef>
                <a:spcPts val="860"/>
              </a:spcBef>
            </a:pPr>
            <a:r>
              <a:rPr lang="en-US" sz="1400" kern="1200" dirty="0">
                <a:solidFill>
                  <a:srgbClr val="002060"/>
                </a:solidFill>
                <a:ea typeface="+mn-ea"/>
                <a:cs typeface="Arial" panose="020B0604020202020204" pitchFamily="34" charset="0"/>
              </a:rPr>
              <a:t>Immunologist; cancer therapeutics</a:t>
            </a:r>
          </a:p>
          <a:p>
            <a:pPr marL="0" indent="0" defTabSz="786384">
              <a:spcBef>
                <a:spcPts val="860"/>
              </a:spcBef>
              <a:buNone/>
            </a:pPr>
            <a:endParaRPr lang="en-US" sz="1204" kern="1200" dirty="0">
              <a:solidFill>
                <a:srgbClr val="002060"/>
              </a:solidFill>
              <a:latin typeface="Montserrat" pitchFamily="2" charset="77"/>
              <a:ea typeface="+mn-ea"/>
              <a:cs typeface="Arial" panose="020B0604020202020204" pitchFamily="34" charset="0"/>
            </a:endParaRPr>
          </a:p>
          <a:p>
            <a:pPr marL="196596" indent="-196596" defTabSz="786384">
              <a:spcBef>
                <a:spcPts val="860"/>
              </a:spcBef>
            </a:pPr>
            <a:endParaRPr lang="en-US" sz="1204" kern="1200" dirty="0">
              <a:solidFill>
                <a:srgbClr val="002060"/>
              </a:solidFill>
              <a:latin typeface="Montserrat" pitchFamily="2" charset="77"/>
              <a:ea typeface="+mn-ea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400" dirty="0">
              <a:solidFill>
                <a:srgbClr val="002060"/>
              </a:solidFill>
              <a:latin typeface="Montserrat" pitchFamily="2" charset="77"/>
            </a:endParaRP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C4D8C58E-078B-2019-A370-EAF9803FB4D8}"/>
              </a:ext>
            </a:extLst>
          </p:cNvPr>
          <p:cNvSpPr txBox="1">
            <a:spLocks/>
          </p:cNvSpPr>
          <p:nvPr/>
        </p:nvSpPr>
        <p:spPr>
          <a:xfrm>
            <a:off x="9459558" y="3761864"/>
            <a:ext cx="2586667" cy="206245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786384">
              <a:spcBef>
                <a:spcPts val="860"/>
              </a:spcBef>
              <a:buNone/>
            </a:pPr>
            <a:r>
              <a:rPr lang="en-US" sz="1720" b="1" kern="1200" dirty="0">
                <a:solidFill>
                  <a:srgbClr val="002060"/>
                </a:solidFill>
                <a:latin typeface="Montserrat" pitchFamily="2" charset="77"/>
                <a:ea typeface="+mn-ea"/>
                <a:cs typeface="Arial" panose="020B0604020202020204" pitchFamily="34" charset="0"/>
              </a:rPr>
              <a:t>Howard Weisman, </a:t>
            </a:r>
            <a:r>
              <a:rPr lang="en-US" sz="1400" b="1" kern="1200" dirty="0">
                <a:solidFill>
                  <a:srgbClr val="002060"/>
                </a:solidFill>
                <a:ea typeface="+mn-ea"/>
                <a:cs typeface="Arial" panose="020B0604020202020204" pitchFamily="34" charset="0"/>
              </a:rPr>
              <a:t>Chairman/CEO </a:t>
            </a:r>
            <a:r>
              <a:rPr lang="en-US" sz="1400" b="1" kern="1200" dirty="0" err="1">
                <a:solidFill>
                  <a:srgbClr val="002060"/>
                </a:solidFill>
                <a:ea typeface="+mn-ea"/>
                <a:cs typeface="Arial" panose="020B0604020202020204" pitchFamily="34" charset="0"/>
              </a:rPr>
              <a:t>Paxmedica</a:t>
            </a:r>
            <a:endParaRPr lang="en-US" sz="1400" b="1" kern="1200" dirty="0">
              <a:solidFill>
                <a:srgbClr val="002060"/>
              </a:solidFill>
              <a:ea typeface="+mn-ea"/>
              <a:cs typeface="Arial" panose="020B0604020202020204" pitchFamily="34" charset="0"/>
            </a:endParaRPr>
          </a:p>
          <a:p>
            <a:pPr marL="196596" indent="-196596" defTabSz="786384">
              <a:spcBef>
                <a:spcPts val="860"/>
              </a:spcBef>
            </a:pPr>
            <a:r>
              <a:rPr lang="en-US" sz="1400" kern="1200" dirty="0">
                <a:solidFill>
                  <a:srgbClr val="002060"/>
                </a:solidFill>
                <a:ea typeface="+mn-ea"/>
                <a:cs typeface="Arial" panose="020B0604020202020204" pitchFamily="34" charset="0"/>
              </a:rPr>
              <a:t>Expert in medical biotechnology; Business advisor</a:t>
            </a:r>
          </a:p>
          <a:p>
            <a:r>
              <a:rPr lang="en-US" sz="1400" b="1" dirty="0">
                <a:solidFill>
                  <a:srgbClr val="002060"/>
                </a:solidFill>
              </a:rPr>
              <a:t>PRE-IND Advisor</a:t>
            </a:r>
          </a:p>
          <a:p>
            <a:r>
              <a:rPr lang="en-US" sz="1400" dirty="0">
                <a:solidFill>
                  <a:srgbClr val="002060"/>
                </a:solidFill>
              </a:rPr>
              <a:t>Co-Founder Sofregen</a:t>
            </a:r>
          </a:p>
          <a:p>
            <a:r>
              <a:rPr lang="en-US" sz="1400" dirty="0">
                <a:solidFill>
                  <a:srgbClr val="002060"/>
                </a:solidFill>
              </a:rPr>
              <a:t> Former Chair/CEO EKR Therapeutics</a:t>
            </a:r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052FC368-99D8-DCDD-BE77-E55FEC5CB745}"/>
              </a:ext>
            </a:extLst>
          </p:cNvPr>
          <p:cNvSpPr txBox="1">
            <a:spLocks/>
          </p:cNvSpPr>
          <p:nvPr/>
        </p:nvSpPr>
        <p:spPr>
          <a:xfrm>
            <a:off x="6019609" y="3761864"/>
            <a:ext cx="2506208" cy="206245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786384">
              <a:spcBef>
                <a:spcPts val="860"/>
              </a:spcBef>
              <a:buNone/>
            </a:pPr>
            <a:r>
              <a:rPr lang="en-US" sz="1720" b="1" kern="1200" dirty="0">
                <a:solidFill>
                  <a:srgbClr val="002060"/>
                </a:solidFill>
                <a:latin typeface="Montserrat" pitchFamily="2" charset="77"/>
                <a:ea typeface="+mn-ea"/>
                <a:cs typeface="Arial" panose="020B0604020202020204" pitchFamily="34" charset="0"/>
              </a:rPr>
              <a:t>Barry Nalebuff, Ph.D.</a:t>
            </a:r>
          </a:p>
          <a:p>
            <a:pPr marL="0" indent="0" defTabSz="786384">
              <a:spcBef>
                <a:spcPts val="860"/>
              </a:spcBef>
              <a:buNone/>
            </a:pPr>
            <a:r>
              <a:rPr lang="en-US" sz="1400" b="1" dirty="0">
                <a:solidFill>
                  <a:srgbClr val="002060"/>
                </a:solidFill>
              </a:rPr>
              <a:t>Milton Steinbach Professor of Management Yale University</a:t>
            </a:r>
            <a:endParaRPr lang="en-US" sz="1400" b="1" kern="1200" dirty="0">
              <a:solidFill>
                <a:srgbClr val="002060"/>
              </a:solidFill>
              <a:ea typeface="+mn-ea"/>
              <a:cs typeface="Arial" panose="020B0604020202020204" pitchFamily="34" charset="0"/>
            </a:endParaRPr>
          </a:p>
          <a:p>
            <a:pPr marL="196596" indent="-196596" defTabSz="786384">
              <a:spcBef>
                <a:spcPts val="860"/>
              </a:spcBef>
            </a:pPr>
            <a:r>
              <a:rPr lang="en-US" sz="1400" kern="1200" dirty="0">
                <a:solidFill>
                  <a:srgbClr val="002060"/>
                </a:solidFill>
                <a:ea typeface="+mn-ea"/>
                <a:cs typeface="Arial" panose="020B0604020202020204" pitchFamily="34" charset="0"/>
              </a:rPr>
              <a:t>Business Development lead</a:t>
            </a:r>
          </a:p>
          <a:p>
            <a:pPr marL="196596" indent="-196596" defTabSz="786384">
              <a:spcBef>
                <a:spcPts val="860"/>
              </a:spcBef>
            </a:pPr>
            <a:r>
              <a:rPr lang="en-US" sz="1400" kern="1200" dirty="0">
                <a:solidFill>
                  <a:srgbClr val="002060"/>
                </a:solidFill>
                <a:ea typeface="+mn-ea"/>
                <a:cs typeface="Arial" panose="020B0604020202020204" pitchFamily="34" charset="0"/>
              </a:rPr>
              <a:t>Cofounder Honest Tea, NBA advisor, Board of Nationwide Insurance</a:t>
            </a:r>
          </a:p>
          <a:p>
            <a:pPr marL="196596" indent="-196596" defTabSz="786384">
              <a:spcBef>
                <a:spcPts val="860"/>
              </a:spcBef>
            </a:pPr>
            <a:endParaRPr lang="en-US" sz="1204" kern="1200" dirty="0">
              <a:solidFill>
                <a:srgbClr val="002060"/>
              </a:solidFill>
              <a:latin typeface="Montserrat" pitchFamily="2" charset="77"/>
              <a:ea typeface="+mn-ea"/>
              <a:cs typeface="Arial" panose="020B0604020202020204" pitchFamily="34" charset="0"/>
            </a:endParaRPr>
          </a:p>
          <a:p>
            <a:pPr marL="196596" indent="-196596" defTabSz="786384">
              <a:spcBef>
                <a:spcPts val="860"/>
              </a:spcBef>
            </a:pPr>
            <a:endParaRPr lang="en-US" sz="1204" kern="1200" dirty="0">
              <a:solidFill>
                <a:srgbClr val="002060"/>
              </a:solidFill>
              <a:latin typeface="Montserrat" pitchFamily="2" charset="77"/>
              <a:ea typeface="+mn-ea"/>
              <a:cs typeface="Arial" panose="020B0604020202020204" pitchFamily="34" charset="0"/>
            </a:endParaRPr>
          </a:p>
          <a:p>
            <a:endParaRPr lang="en-US" sz="1400" dirty="0">
              <a:solidFill>
                <a:srgbClr val="002060"/>
              </a:solidFill>
              <a:latin typeface="Montserrat" pitchFamily="2" charset="77"/>
            </a:endParaRPr>
          </a:p>
        </p:txBody>
      </p:sp>
      <p:pic>
        <p:nvPicPr>
          <p:cNvPr id="5" name="Picture 4" descr="A person in a suit and tie&#10;&#10;Description automatically generated">
            <a:extLst>
              <a:ext uri="{FF2B5EF4-FFF2-40B4-BE49-F238E27FC236}">
                <a16:creationId xmlns:a16="http://schemas.microsoft.com/office/drawing/2014/main" id="{61470BB4-0832-7046-B68E-26A0983F95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890" y="1732883"/>
            <a:ext cx="1317263" cy="1975895"/>
          </a:xfrm>
          <a:prstGeom prst="rect">
            <a:avLst/>
          </a:prstGeom>
        </p:spPr>
      </p:pic>
      <p:pic>
        <p:nvPicPr>
          <p:cNvPr id="7" name="Picture 6" descr="A person wearing glasses and a blue tie&#10;&#10;Description automatically generated">
            <a:extLst>
              <a:ext uri="{FF2B5EF4-FFF2-40B4-BE49-F238E27FC236}">
                <a16:creationId xmlns:a16="http://schemas.microsoft.com/office/drawing/2014/main" id="{3D3E6C03-A811-0849-A699-2D882407B9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0884" y="1732883"/>
            <a:ext cx="1872540" cy="1975895"/>
          </a:xfrm>
          <a:prstGeom prst="rect">
            <a:avLst/>
          </a:prstGeom>
        </p:spPr>
      </p:pic>
      <p:pic>
        <p:nvPicPr>
          <p:cNvPr id="13" name="Picture 12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69EE7262-4A85-5F44-8D26-77E4E89D68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4628" y="1732882"/>
            <a:ext cx="2020548" cy="1975895"/>
          </a:xfrm>
          <a:prstGeom prst="rect">
            <a:avLst/>
          </a:prstGeom>
        </p:spPr>
      </p:pic>
      <p:pic>
        <p:nvPicPr>
          <p:cNvPr id="4" name="Picture 3" descr="A person wearing a necklace and a blue sweater&#10;&#10;Description automatically generated">
            <a:extLst>
              <a:ext uri="{FF2B5EF4-FFF2-40B4-BE49-F238E27FC236}">
                <a16:creationId xmlns:a16="http://schemas.microsoft.com/office/drawing/2014/main" id="{73A648DC-8D29-9444-8BAE-C558BE508F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4855" y="1732883"/>
            <a:ext cx="1317263" cy="19758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2336E5A-D789-BB48-A52A-3249EB1D61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56703" y="6232569"/>
            <a:ext cx="1305550" cy="3573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CACB0B-C071-D34A-AAF7-9DED8F6B23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8857" y="5317307"/>
            <a:ext cx="762205" cy="13117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F8BBBA-E433-0844-A2A3-0972AE4ED3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65655" y="6232569"/>
            <a:ext cx="1239906" cy="376400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60E045A8-B6FD-D440-A0E4-A0C1D7D8E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7597" y="302307"/>
            <a:ext cx="10044023" cy="87772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dirty="0">
                <a:solidFill>
                  <a:srgbClr val="FFFFFF"/>
                </a:solidFill>
                <a:latin typeface="+mj-lt"/>
                <a:cs typeface="+mj-cs"/>
              </a:rPr>
              <a:t>Management Team for Human Cancer Therapy</a:t>
            </a:r>
            <a:endParaRPr lang="en-US" dirty="0"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956953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B68127-7A67-2E7B-D108-90530C6FC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988" y="349112"/>
            <a:ext cx="10044023" cy="877729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l"/>
            <a:r>
              <a:rPr lang="en-US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Why now?  </a:t>
            </a:r>
            <a:r>
              <a:rPr lang="en-US" sz="3100" b="1" i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EGFR/HER2 positive tumors, including breast and colon cancers, are aggressive human cancers with poor outcomes.  </a:t>
            </a:r>
            <a:endParaRPr lang="en-US" sz="3100" b="1" i="1" kern="1200" dirty="0">
              <a:solidFill>
                <a:srgbClr val="FFFFFF"/>
              </a:solidFill>
              <a:effectLst/>
              <a:latin typeface="+mj-lt"/>
              <a:ea typeface="+mj-ea"/>
              <a:cs typeface="+mj-cs"/>
            </a:endParaRPr>
          </a:p>
        </p:txBody>
      </p:sp>
      <p:pic>
        <p:nvPicPr>
          <p:cNvPr id="11" name="Graphic 10" descr="Earth globe: Americas with solid fill">
            <a:extLst>
              <a:ext uri="{FF2B5EF4-FFF2-40B4-BE49-F238E27FC236}">
                <a16:creationId xmlns:a16="http://schemas.microsoft.com/office/drawing/2014/main" id="{530880AD-404D-1979-0A07-898DAA477D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4056" y="4809424"/>
            <a:ext cx="382170" cy="382170"/>
          </a:xfrm>
          <a:prstGeom prst="rect">
            <a:avLst/>
          </a:prstGeom>
        </p:spPr>
      </p:pic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5C791F6D-3C30-8C4E-8571-DB1C115764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4056" y="1740345"/>
            <a:ext cx="2915147" cy="352233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AD5E1F6-C6EF-FA4C-9F0D-933E6D589AF3}"/>
              </a:ext>
            </a:extLst>
          </p:cNvPr>
          <p:cNvSpPr txBox="1"/>
          <p:nvPr/>
        </p:nvSpPr>
        <p:spPr>
          <a:xfrm>
            <a:off x="4418714" y="1731096"/>
            <a:ext cx="6096000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1" dirty="0">
                <a:solidFill>
                  <a:srgbClr val="FF0000"/>
                </a:solidFill>
              </a:rPr>
              <a:t>EGFR/HER2 overexpression is associated with </a:t>
            </a:r>
          </a:p>
          <a:p>
            <a:r>
              <a:rPr lang="en-US" sz="2000" b="1" i="1" dirty="0">
                <a:solidFill>
                  <a:srgbClr val="FF0000"/>
                </a:solidFill>
              </a:rPr>
              <a:t>Poor prognosis, tumor growth and metastasis. </a:t>
            </a:r>
          </a:p>
          <a:p>
            <a:endParaRPr lang="en-US" sz="2000" dirty="0">
              <a:solidFill>
                <a:srgbClr val="FF0000"/>
              </a:solidFill>
            </a:endParaRPr>
          </a:p>
          <a:p>
            <a:r>
              <a:rPr lang="en-US" sz="2000" b="1" dirty="0">
                <a:solidFill>
                  <a:srgbClr val="FF0000"/>
                </a:solidFill>
              </a:rPr>
              <a:t>EGFR/HER2 family cancers in humans:  </a:t>
            </a:r>
          </a:p>
          <a:p>
            <a:r>
              <a:rPr lang="en-US" sz="2000" dirty="0">
                <a:solidFill>
                  <a:srgbClr val="FF0000"/>
                </a:solidFill>
              </a:rPr>
              <a:t>Osteosarcoma</a:t>
            </a:r>
          </a:p>
          <a:p>
            <a:r>
              <a:rPr lang="en-US" sz="2000" dirty="0">
                <a:solidFill>
                  <a:srgbClr val="FF0000"/>
                </a:solidFill>
              </a:rPr>
              <a:t>Breast Cancer</a:t>
            </a:r>
          </a:p>
          <a:p>
            <a:r>
              <a:rPr lang="en-US" sz="2000" dirty="0">
                <a:solidFill>
                  <a:srgbClr val="FF0000"/>
                </a:solidFill>
              </a:rPr>
              <a:t>Colon Cancer</a:t>
            </a:r>
          </a:p>
          <a:p>
            <a:r>
              <a:rPr lang="en-US" sz="2000" dirty="0">
                <a:solidFill>
                  <a:srgbClr val="FF0000"/>
                </a:solidFill>
              </a:rPr>
              <a:t>Lung Cancer</a:t>
            </a:r>
          </a:p>
          <a:p>
            <a:r>
              <a:rPr lang="en-US" sz="2000" dirty="0">
                <a:solidFill>
                  <a:srgbClr val="FF0000"/>
                </a:solidFill>
              </a:rPr>
              <a:t>Brain Cancer</a:t>
            </a:r>
          </a:p>
          <a:p>
            <a:r>
              <a:rPr lang="en-US" sz="2000" dirty="0">
                <a:solidFill>
                  <a:srgbClr val="FF0000"/>
                </a:solidFill>
              </a:rPr>
              <a:t>Ovarian Cancer</a:t>
            </a:r>
          </a:p>
          <a:p>
            <a:r>
              <a:rPr lang="en-US" sz="2000" dirty="0">
                <a:solidFill>
                  <a:srgbClr val="FF0000"/>
                </a:solidFill>
              </a:rPr>
              <a:t>Prostate Cancer</a:t>
            </a:r>
          </a:p>
          <a:p>
            <a:r>
              <a:rPr lang="en-US" sz="2000" dirty="0">
                <a:solidFill>
                  <a:srgbClr val="FF0000"/>
                </a:solidFill>
              </a:rPr>
              <a:t>Pancreatic Cancer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D0EEBBB-1AF0-BE42-9412-0ED905B28C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27339" y="2488009"/>
            <a:ext cx="2720605" cy="425915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4298ABB-21CE-2D47-92BB-88C855B54C69}"/>
              </a:ext>
            </a:extLst>
          </p:cNvPr>
          <p:cNvSpPr txBox="1"/>
          <p:nvPr/>
        </p:nvSpPr>
        <p:spPr>
          <a:xfrm>
            <a:off x="4155947" y="5579065"/>
            <a:ext cx="4671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*Human and Canine neoantigen identical amino acid sequence at EGFR and HER2.  </a:t>
            </a:r>
          </a:p>
        </p:txBody>
      </p:sp>
    </p:spTree>
    <p:extLst>
      <p:ext uri="{BB962C8B-B14F-4D97-AF65-F5344CB8AC3E}">
        <p14:creationId xmlns:p14="http://schemas.microsoft.com/office/powerpoint/2010/main" val="3364257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B68127-7A67-2E7B-D108-90530C6FC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837" y="349112"/>
            <a:ext cx="10044023" cy="877729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000" b="1" dirty="0">
                <a:solidFill>
                  <a:srgbClr val="FFFFFF"/>
                </a:solidFill>
                <a:latin typeface="+mj-lt"/>
                <a:cs typeface="+mj-cs"/>
              </a:rPr>
              <a:t>COMPETITIVE LANDSCAPE </a:t>
            </a:r>
            <a:br>
              <a:rPr lang="en-US" sz="4000" b="1" dirty="0">
                <a:solidFill>
                  <a:srgbClr val="FFFFFF"/>
                </a:solidFill>
                <a:latin typeface="+mj-lt"/>
                <a:cs typeface="+mj-cs"/>
              </a:rPr>
            </a:br>
            <a:r>
              <a:rPr lang="en-US" sz="4000" b="1" dirty="0">
                <a:solidFill>
                  <a:srgbClr val="FFFFFF"/>
                </a:solidFill>
                <a:latin typeface="+mj-lt"/>
                <a:cs typeface="+mj-cs"/>
              </a:rPr>
              <a:t>(other neoantigen cancer immunization strategies)</a:t>
            </a:r>
            <a:endParaRPr lang="en-US" dirty="0"/>
          </a:p>
        </p:txBody>
      </p:sp>
      <p:pic>
        <p:nvPicPr>
          <p:cNvPr id="11" name="Graphic 10" descr="Earth globe: Americas with solid fill">
            <a:extLst>
              <a:ext uri="{FF2B5EF4-FFF2-40B4-BE49-F238E27FC236}">
                <a16:creationId xmlns:a16="http://schemas.microsoft.com/office/drawing/2014/main" id="{530880AD-404D-1979-0A07-898DAA477D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81055" y="4459802"/>
            <a:ext cx="338378" cy="338378"/>
          </a:xfrm>
          <a:prstGeom prst="rect">
            <a:avLst/>
          </a:prstGeom>
        </p:spPr>
      </p:pic>
      <p:pic>
        <p:nvPicPr>
          <p:cNvPr id="5" name="Picture 4" descr="A screenshot of a medical report&#10;&#10;Description automatically generated">
            <a:extLst>
              <a:ext uri="{FF2B5EF4-FFF2-40B4-BE49-F238E27FC236}">
                <a16:creationId xmlns:a16="http://schemas.microsoft.com/office/drawing/2014/main" id="{3899930D-B82F-024D-89C3-1134514DC4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5622" y="4512943"/>
            <a:ext cx="4191673" cy="17017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3B7A8FA-C6CD-7441-8DBF-DBCBEC9DC2D5}"/>
              </a:ext>
            </a:extLst>
          </p:cNvPr>
          <p:cNvSpPr txBox="1"/>
          <p:nvPr/>
        </p:nvSpPr>
        <p:spPr>
          <a:xfrm>
            <a:off x="68098" y="4143611"/>
            <a:ext cx="5874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0070C0"/>
                </a:solidFill>
              </a:rPr>
              <a:t>Vaccine therapy to inhibit EGF (the protein that binds EGFR)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5758E8-A40D-A44E-B106-A3BE2979B894}"/>
              </a:ext>
            </a:extLst>
          </p:cNvPr>
          <p:cNvSpPr txBox="1"/>
          <p:nvPr/>
        </p:nvSpPr>
        <p:spPr>
          <a:xfrm>
            <a:off x="6023991" y="2139940"/>
            <a:ext cx="6086866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832104">
              <a:buFont typeface="Arial" panose="020B0604020202020204" pitchFamily="34" charset="0"/>
              <a:buChar char="•"/>
            </a:pPr>
            <a:r>
              <a:rPr lang="en-US" sz="2000" b="1" i="1" dirty="0">
                <a:latin typeface="Arial" panose="020B0604020202020204" pitchFamily="34" charset="0"/>
                <a:cs typeface="Arial"/>
              </a:rPr>
              <a:t>Strengths of the neoantigen therapy:</a:t>
            </a:r>
          </a:p>
          <a:p>
            <a:pPr marL="342900" indent="-342900" defTabSz="832104">
              <a:buFont typeface="Arial" panose="020B0604020202020204" pitchFamily="34" charset="0"/>
              <a:buChar char="•"/>
            </a:pPr>
            <a:endParaRPr lang="en-US" sz="1800" b="1" dirty="0">
              <a:latin typeface="Arial" panose="020B0604020202020204" pitchFamily="34" charset="0"/>
              <a:cs typeface="Arial"/>
            </a:endParaRPr>
          </a:p>
          <a:p>
            <a:pPr marL="457200" indent="-457200" defTabSz="832104">
              <a:buAutoNum type="arabicPeriod"/>
            </a:pPr>
            <a:r>
              <a:rPr lang="en-US" b="1" dirty="0">
                <a:latin typeface="Arial" panose="020B0604020202020204" pitchFamily="34" charset="0"/>
                <a:cs typeface="Arial"/>
              </a:rPr>
              <a:t>L</a:t>
            </a:r>
            <a:r>
              <a:rPr lang="en-US" sz="1800" b="1" dirty="0">
                <a:latin typeface="Arial" panose="020B0604020202020204" pitchFamily="34" charset="0"/>
                <a:cs typeface="Arial"/>
              </a:rPr>
              <a:t>ow cost of product (compared to monoclonal anti-EGFR/HER2 antibody)</a:t>
            </a:r>
          </a:p>
          <a:p>
            <a:pPr marL="457200" indent="-457200" defTabSz="832104">
              <a:buAutoNum type="arabicPeriod"/>
            </a:pPr>
            <a:endParaRPr lang="en-US" sz="1800" b="1" dirty="0">
              <a:latin typeface="Arial" panose="020B0604020202020204" pitchFamily="34" charset="0"/>
              <a:cs typeface="Arial"/>
            </a:endParaRPr>
          </a:p>
          <a:p>
            <a:pPr marL="457200" indent="-457200" defTabSz="832104">
              <a:buAutoNum type="arabicPeriod"/>
            </a:pPr>
            <a:r>
              <a:rPr lang="en-US" sz="1800" b="1" dirty="0">
                <a:latin typeface="Arial" panose="020B0604020202020204" pitchFamily="34" charset="0"/>
                <a:cs typeface="Arial"/>
              </a:rPr>
              <a:t>Ease of administration (injection vs. repeated long term IV infusion with monoclonal antibody therapy)</a:t>
            </a:r>
          </a:p>
          <a:p>
            <a:pPr marL="457200" indent="-457200" defTabSz="832104">
              <a:buAutoNum type="arabicPeriod"/>
            </a:pPr>
            <a:endParaRPr lang="en-US" sz="1800" b="1" dirty="0">
              <a:latin typeface="Arial" panose="020B0604020202020204" pitchFamily="34" charset="0"/>
              <a:cs typeface="Arial"/>
            </a:endParaRPr>
          </a:p>
          <a:p>
            <a:pPr marL="457200" indent="-457200" defTabSz="832104">
              <a:buAutoNum type="arabicPeriod"/>
            </a:pPr>
            <a:r>
              <a:rPr lang="en-US" sz="1800" b="1" dirty="0">
                <a:latin typeface="Arial" panose="020B0604020202020204" pitchFamily="34" charset="0"/>
                <a:cs typeface="Arial"/>
              </a:rPr>
              <a:t>No significant side effects noted in canine cancers (over 3 years in individual patients)</a:t>
            </a:r>
          </a:p>
          <a:p>
            <a:pPr marL="457200" indent="-457200" defTabSz="832104">
              <a:buAutoNum type="arabicPeriod"/>
            </a:pPr>
            <a:endParaRPr lang="en-US" b="1" dirty="0">
              <a:latin typeface="Arial" panose="020B0604020202020204" pitchFamily="34" charset="0"/>
              <a:cs typeface="Arial"/>
            </a:endParaRPr>
          </a:p>
          <a:p>
            <a:pPr marL="457200" indent="-457200" defTabSz="832104">
              <a:buAutoNum type="arabicPeriod"/>
            </a:pPr>
            <a:r>
              <a:rPr lang="en-US" sz="1800" b="1" dirty="0">
                <a:latin typeface="Arial" panose="020B0604020202020204" pitchFamily="34" charset="0"/>
                <a:cs typeface="Arial"/>
              </a:rPr>
              <a:t>Granted Claims/IP issued to Yale for human applications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850A18-AECD-1043-87E4-5BFE4EEFE58F}"/>
              </a:ext>
            </a:extLst>
          </p:cNvPr>
          <p:cNvSpPr txBox="1"/>
          <p:nvPr/>
        </p:nvSpPr>
        <p:spPr>
          <a:xfrm>
            <a:off x="920837" y="1954190"/>
            <a:ext cx="343446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Clinicaltrials.gov</a:t>
            </a:r>
            <a:r>
              <a:rPr lang="en-US" b="1" dirty="0"/>
              <a:t>. </a:t>
            </a:r>
          </a:p>
          <a:p>
            <a:r>
              <a:rPr lang="en-US" dirty="0"/>
              <a:t>-189 trials listed using neoantigens</a:t>
            </a:r>
          </a:p>
          <a:p>
            <a:endParaRPr lang="en-US" dirty="0"/>
          </a:p>
          <a:p>
            <a:r>
              <a:rPr lang="en-US" dirty="0"/>
              <a:t>-personalized neoantigens</a:t>
            </a:r>
          </a:p>
          <a:p>
            <a:r>
              <a:rPr lang="en-US" dirty="0"/>
              <a:t>-DNA neoantigen vaccines</a:t>
            </a:r>
          </a:p>
          <a:p>
            <a:r>
              <a:rPr lang="en-US" dirty="0"/>
              <a:t>-dendritic cell vaccines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9071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B68127-7A67-2E7B-D108-90530C6FC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871" y="348865"/>
            <a:ext cx="11518422" cy="877729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200" b="1" i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Our solution is to enhance immune T cells AND antibody to attack EGFR/HER2+ tumors.   </a:t>
            </a:r>
            <a:endParaRPr lang="en-US" sz="3200" i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1" name="Graphic 10" descr="Earth globe: Americas with solid fill">
            <a:extLst>
              <a:ext uri="{FF2B5EF4-FFF2-40B4-BE49-F238E27FC236}">
                <a16:creationId xmlns:a16="http://schemas.microsoft.com/office/drawing/2014/main" id="{530880AD-404D-1979-0A07-898DAA477D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5415" y="1779130"/>
            <a:ext cx="338378" cy="338378"/>
          </a:xfrm>
          <a:prstGeom prst="rect">
            <a:avLst/>
          </a:prstGeom>
        </p:spPr>
      </p:pic>
      <p:pic>
        <p:nvPicPr>
          <p:cNvPr id="4" name="Picture 3" descr="A black and white syringe&#10;&#10;Description automatically generated">
            <a:extLst>
              <a:ext uri="{FF2B5EF4-FFF2-40B4-BE49-F238E27FC236}">
                <a16:creationId xmlns:a16="http://schemas.microsoft.com/office/drawing/2014/main" id="{6FFC1C13-92FB-454E-9F77-A1C501BC91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1170514" y="1565832"/>
            <a:ext cx="927636" cy="951220"/>
          </a:xfrm>
          <a:prstGeom prst="rect">
            <a:avLst/>
          </a:prstGeom>
        </p:spPr>
      </p:pic>
      <p:pic>
        <p:nvPicPr>
          <p:cNvPr id="6" name="Picture 5" descr="A drawing of a person's body&#10;&#10;Description automatically generated">
            <a:extLst>
              <a:ext uri="{FF2B5EF4-FFF2-40B4-BE49-F238E27FC236}">
                <a16:creationId xmlns:a16="http://schemas.microsoft.com/office/drawing/2014/main" id="{C010AE85-DB80-9447-B906-A503F6D305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2015" y="1667957"/>
            <a:ext cx="752019" cy="25485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054A72-4610-9F46-8B85-A21C52D67CCB}"/>
              </a:ext>
            </a:extLst>
          </p:cNvPr>
          <p:cNvSpPr txBox="1"/>
          <p:nvPr/>
        </p:nvSpPr>
        <p:spPr>
          <a:xfrm>
            <a:off x="4730" y="2221212"/>
            <a:ext cx="19282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EGFR/HER2</a:t>
            </a:r>
          </a:p>
          <a:p>
            <a:pPr algn="ctr"/>
            <a:r>
              <a:rPr lang="en-US" sz="2000" b="1" dirty="0"/>
              <a:t>Peptide Neoantigen</a:t>
            </a:r>
          </a:p>
          <a:p>
            <a:pPr algn="ctr"/>
            <a:r>
              <a:rPr lang="en-US" sz="2000" b="1" dirty="0"/>
              <a:t>Immunization</a:t>
            </a: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B55DCF20-08FE-BC48-9B68-46DEF555CE00}"/>
              </a:ext>
            </a:extLst>
          </p:cNvPr>
          <p:cNvSpPr/>
          <p:nvPr/>
        </p:nvSpPr>
        <p:spPr>
          <a:xfrm>
            <a:off x="2953235" y="2502117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50B00C-B6BD-A843-A628-012EE6C3937A}"/>
              </a:ext>
            </a:extLst>
          </p:cNvPr>
          <p:cNvSpPr txBox="1"/>
          <p:nvPr/>
        </p:nvSpPr>
        <p:spPr>
          <a:xfrm>
            <a:off x="4057016" y="2421267"/>
            <a:ext cx="17484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Anti-EGFR/HER2</a:t>
            </a:r>
          </a:p>
          <a:p>
            <a:pPr algn="ctr"/>
            <a:r>
              <a:rPr lang="en-US" b="1" dirty="0"/>
              <a:t>Antibodies</a:t>
            </a:r>
          </a:p>
          <a:p>
            <a:pPr algn="ctr"/>
            <a:r>
              <a:rPr lang="en-US" b="1" dirty="0"/>
              <a:t>And T Cells</a:t>
            </a:r>
          </a:p>
        </p:txBody>
      </p:sp>
      <p:sp>
        <p:nvSpPr>
          <p:cNvPr id="10" name="Curved Down Arrow 9">
            <a:extLst>
              <a:ext uri="{FF2B5EF4-FFF2-40B4-BE49-F238E27FC236}">
                <a16:creationId xmlns:a16="http://schemas.microsoft.com/office/drawing/2014/main" id="{FAB7B943-AE57-664E-88BD-B2916B81D27F}"/>
              </a:ext>
            </a:extLst>
          </p:cNvPr>
          <p:cNvSpPr/>
          <p:nvPr/>
        </p:nvSpPr>
        <p:spPr>
          <a:xfrm>
            <a:off x="5493700" y="1886675"/>
            <a:ext cx="1287887" cy="461665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4C0644-FC41-F946-9065-37DCBE73D533}"/>
              </a:ext>
            </a:extLst>
          </p:cNvPr>
          <p:cNvSpPr txBox="1"/>
          <p:nvPr/>
        </p:nvSpPr>
        <p:spPr>
          <a:xfrm>
            <a:off x="6110443" y="2447128"/>
            <a:ext cx="18305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Homing to Tumor and Tumor Killing</a:t>
            </a:r>
          </a:p>
        </p:txBody>
      </p:sp>
      <p:pic>
        <p:nvPicPr>
          <p:cNvPr id="14" name="Picture 13" descr="A diagram of a cell&#10;&#10;Description automatically generated">
            <a:extLst>
              <a:ext uri="{FF2B5EF4-FFF2-40B4-BE49-F238E27FC236}">
                <a16:creationId xmlns:a16="http://schemas.microsoft.com/office/drawing/2014/main" id="{765C2F39-82E6-8544-8E0B-FD0A979DCA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55648" y="1791853"/>
            <a:ext cx="4010644" cy="471728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979EFC4-D077-3540-9054-068EB86BAD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87539" y="3335750"/>
            <a:ext cx="2844296" cy="352150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D0FB1F2-3E6D-AC44-A69B-9FB756D3E32B}"/>
              </a:ext>
            </a:extLst>
          </p:cNvPr>
          <p:cNvSpPr txBox="1"/>
          <p:nvPr/>
        </p:nvSpPr>
        <p:spPr>
          <a:xfrm>
            <a:off x="102266" y="5096504"/>
            <a:ext cx="3183007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832104"/>
            <a:r>
              <a:rPr lang="en-US" sz="1800" b="1" i="1" dirty="0">
                <a:solidFill>
                  <a:srgbClr val="FF0000"/>
                </a:solidFill>
                <a:latin typeface="Arial" panose="020B0604020202020204" pitchFamily="34" charset="0"/>
                <a:cs typeface="Arial"/>
              </a:rPr>
              <a:t>Neoantigen EGFR peptide binds HLA class I of 98% of humans, 62% of human class II. </a:t>
            </a:r>
          </a:p>
          <a:p>
            <a:pPr algn="ctr" defTabSz="832104"/>
            <a:endParaRPr lang="en-US" sz="1800" b="1" i="1" dirty="0">
              <a:solidFill>
                <a:srgbClr val="FF0000"/>
              </a:solidFill>
              <a:latin typeface="Arial" panose="020B0604020202020204" pitchFamily="34" charset="0"/>
              <a:cs typeface="Arial"/>
            </a:endParaRPr>
          </a:p>
          <a:p>
            <a:pPr algn="ctr" defTabSz="832104"/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IQCAHYIDGPHCVKTCPAG (EGFR)</a:t>
            </a:r>
            <a:r>
              <a:rPr lang="en-US" sz="1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975480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B68127-7A67-2E7B-D108-90530C6FC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414" y="272724"/>
            <a:ext cx="11548227" cy="87772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dirty="0">
                <a:solidFill>
                  <a:srgbClr val="FFFFFF"/>
                </a:solidFill>
                <a:latin typeface="+mj-lt"/>
                <a:cs typeface="+mj-cs"/>
              </a:rPr>
              <a:t>Translating Canine Cancer Therapy to Human Disease</a:t>
            </a:r>
            <a:endParaRPr lang="en-US" sz="2700" b="1" i="1" dirty="0"/>
          </a:p>
        </p:txBody>
      </p:sp>
      <p:pic>
        <p:nvPicPr>
          <p:cNvPr id="11" name="Graphic 10" descr="Earth globe: Americas with solid fill">
            <a:extLst>
              <a:ext uri="{FF2B5EF4-FFF2-40B4-BE49-F238E27FC236}">
                <a16:creationId xmlns:a16="http://schemas.microsoft.com/office/drawing/2014/main" id="{530880AD-404D-1979-0A07-898DAA477D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81055" y="4459802"/>
            <a:ext cx="338378" cy="338378"/>
          </a:xfrm>
          <a:prstGeom prst="rect">
            <a:avLst/>
          </a:prstGeom>
        </p:spPr>
      </p:pic>
      <p:pic>
        <p:nvPicPr>
          <p:cNvPr id="7" name="Picture 6" descr="A collage of images of a dog and a dog's skeleton&#10;&#10;Description automatically generated">
            <a:extLst>
              <a:ext uri="{FF2B5EF4-FFF2-40B4-BE49-F238E27FC236}">
                <a16:creationId xmlns:a16="http://schemas.microsoft.com/office/drawing/2014/main" id="{52A31228-8977-A046-B864-E79425051F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687" y="1901896"/>
            <a:ext cx="4872801" cy="3623365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971F5DD5-46E8-2F4C-BE9D-A9CC0745AB85}"/>
              </a:ext>
            </a:extLst>
          </p:cNvPr>
          <p:cNvSpPr txBox="1"/>
          <p:nvPr/>
        </p:nvSpPr>
        <p:spPr>
          <a:xfrm>
            <a:off x="264302" y="5682207"/>
            <a:ext cx="45751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>
                <a:latin typeface="+mj-lt"/>
                <a:cs typeface="+mj-cs"/>
              </a:rPr>
              <a:t>Proof of Concept for Neoantigen Immunization </a:t>
            </a:r>
          </a:p>
          <a:p>
            <a:pPr algn="ctr"/>
            <a:r>
              <a:rPr lang="en-US" b="1" dirty="0"/>
              <a:t>Resolution of metastases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EFEB7C-3DFD-BE4F-9957-2AA84E2A911B}"/>
              </a:ext>
            </a:extLst>
          </p:cNvPr>
          <p:cNvSpPr txBox="1"/>
          <p:nvPr/>
        </p:nvSpPr>
        <p:spPr>
          <a:xfrm>
            <a:off x="5110971" y="5866533"/>
            <a:ext cx="33371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Increased Survival Compared to </a:t>
            </a:r>
          </a:p>
          <a:p>
            <a:pPr algn="ctr"/>
            <a:r>
              <a:rPr lang="en-US" b="1" dirty="0"/>
              <a:t>Standard of Care  (n=80 patients)</a:t>
            </a:r>
          </a:p>
        </p:txBody>
      </p:sp>
      <p:pic>
        <p:nvPicPr>
          <p:cNvPr id="21" name="Picture 20" descr="A graph of a number of people&#10;&#10;Description automatically generated with medium confidence">
            <a:extLst>
              <a:ext uri="{FF2B5EF4-FFF2-40B4-BE49-F238E27FC236}">
                <a16:creationId xmlns:a16="http://schemas.microsoft.com/office/drawing/2014/main" id="{80F5C7D7-D226-274C-9DCB-752CC55870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9237" y="2311684"/>
            <a:ext cx="2599393" cy="3486426"/>
          </a:xfrm>
          <a:prstGeom prst="rect">
            <a:avLst/>
          </a:prstGeom>
        </p:spPr>
      </p:pic>
      <p:pic>
        <p:nvPicPr>
          <p:cNvPr id="25" name="Picture 24" descr="A graph of a dog&#10;&#10;Description automatically generated with medium confidence">
            <a:extLst>
              <a:ext uri="{FF2B5EF4-FFF2-40B4-BE49-F238E27FC236}">
                <a16:creationId xmlns:a16="http://schemas.microsoft.com/office/drawing/2014/main" id="{FD2EDB9A-FF0C-3343-A38E-1C46F3DA17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07653" y="2614669"/>
            <a:ext cx="4318511" cy="185640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9E8E6C6-FC82-E745-A554-EF54A130FEBA}"/>
              </a:ext>
            </a:extLst>
          </p:cNvPr>
          <p:cNvSpPr txBox="1"/>
          <p:nvPr/>
        </p:nvSpPr>
        <p:spPr>
          <a:xfrm>
            <a:off x="7541816" y="2190355"/>
            <a:ext cx="4650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Anti-EGFR binds human and canine tumor cells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74D688C-6964-2140-A4F0-BFAFDA212A8A}"/>
              </a:ext>
            </a:extLst>
          </p:cNvPr>
          <p:cNvSpPr txBox="1"/>
          <p:nvPr/>
        </p:nvSpPr>
        <p:spPr>
          <a:xfrm>
            <a:off x="9648868" y="6157500"/>
            <a:ext cx="22949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Doyle, et al, Translational</a:t>
            </a:r>
          </a:p>
          <a:p>
            <a:r>
              <a:rPr lang="en-US" sz="1600" i="1" dirty="0"/>
              <a:t>Oncology 2021</a:t>
            </a:r>
          </a:p>
        </p:txBody>
      </p:sp>
    </p:spTree>
    <p:extLst>
      <p:ext uri="{BB962C8B-B14F-4D97-AF65-F5344CB8AC3E}">
        <p14:creationId xmlns:p14="http://schemas.microsoft.com/office/powerpoint/2010/main" val="1363971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B68127-7A67-2E7B-D108-90530C6FC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000" b="1" dirty="0">
                <a:solidFill>
                  <a:srgbClr val="FFFFFF"/>
                </a:solidFill>
                <a:latin typeface="+mj-lt"/>
                <a:cs typeface="+mj-cs"/>
              </a:rPr>
              <a:t>BUDGET/MILESTONES ($300K over 24 months)</a:t>
            </a:r>
            <a:endParaRPr lang="en-US" dirty="0"/>
          </a:p>
        </p:txBody>
      </p:sp>
      <p:pic>
        <p:nvPicPr>
          <p:cNvPr id="11" name="Graphic 10" descr="Earth globe: Americas with solid fill">
            <a:extLst>
              <a:ext uri="{FF2B5EF4-FFF2-40B4-BE49-F238E27FC236}">
                <a16:creationId xmlns:a16="http://schemas.microsoft.com/office/drawing/2014/main" id="{530880AD-404D-1979-0A07-898DAA477D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81055" y="4459802"/>
            <a:ext cx="338378" cy="338378"/>
          </a:xfrm>
          <a:prstGeom prst="rect">
            <a:avLst/>
          </a:prstGeom>
        </p:spPr>
      </p:pic>
      <p:sp>
        <p:nvSpPr>
          <p:cNvPr id="5" name="Right Arrow 4">
            <a:extLst>
              <a:ext uri="{FF2B5EF4-FFF2-40B4-BE49-F238E27FC236}">
                <a16:creationId xmlns:a16="http://schemas.microsoft.com/office/drawing/2014/main" id="{B02E8A05-E2A3-D94E-B2FE-0D03A64136A3}"/>
              </a:ext>
            </a:extLst>
          </p:cNvPr>
          <p:cNvSpPr/>
          <p:nvPr/>
        </p:nvSpPr>
        <p:spPr>
          <a:xfrm>
            <a:off x="1380866" y="2417384"/>
            <a:ext cx="10290220" cy="1803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529D8D-942F-E941-AEA7-E3FC596EB2B7}"/>
              </a:ext>
            </a:extLst>
          </p:cNvPr>
          <p:cNvSpPr txBox="1"/>
          <p:nvPr/>
        </p:nvSpPr>
        <p:spPr>
          <a:xfrm>
            <a:off x="360609" y="1713316"/>
            <a:ext cx="3403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Timeline of Product Development</a:t>
            </a:r>
          </a:p>
        </p:txBody>
      </p:sp>
      <p:sp>
        <p:nvSpPr>
          <p:cNvPr id="7" name="Down Arrow 6">
            <a:extLst>
              <a:ext uri="{FF2B5EF4-FFF2-40B4-BE49-F238E27FC236}">
                <a16:creationId xmlns:a16="http://schemas.microsoft.com/office/drawing/2014/main" id="{12C968B9-9C99-C740-9CFE-D37342AEEF71}"/>
              </a:ext>
            </a:extLst>
          </p:cNvPr>
          <p:cNvSpPr/>
          <p:nvPr/>
        </p:nvSpPr>
        <p:spPr>
          <a:xfrm>
            <a:off x="2423289" y="2649975"/>
            <a:ext cx="128789" cy="31259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Down Arrow 13">
            <a:extLst>
              <a:ext uri="{FF2B5EF4-FFF2-40B4-BE49-F238E27FC236}">
                <a16:creationId xmlns:a16="http://schemas.microsoft.com/office/drawing/2014/main" id="{50B948BC-E7E6-4542-9D64-2488D826E530}"/>
              </a:ext>
            </a:extLst>
          </p:cNvPr>
          <p:cNvSpPr/>
          <p:nvPr/>
        </p:nvSpPr>
        <p:spPr>
          <a:xfrm>
            <a:off x="4194317" y="2646003"/>
            <a:ext cx="128789" cy="31259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Down Arrow 14">
            <a:extLst>
              <a:ext uri="{FF2B5EF4-FFF2-40B4-BE49-F238E27FC236}">
                <a16:creationId xmlns:a16="http://schemas.microsoft.com/office/drawing/2014/main" id="{592F7600-CB51-DA4F-8DDE-75FAC3C1B3D1}"/>
              </a:ext>
            </a:extLst>
          </p:cNvPr>
          <p:cNvSpPr/>
          <p:nvPr/>
        </p:nvSpPr>
        <p:spPr>
          <a:xfrm>
            <a:off x="8613733" y="2649976"/>
            <a:ext cx="128789" cy="31259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Down Arrow 16">
            <a:extLst>
              <a:ext uri="{FF2B5EF4-FFF2-40B4-BE49-F238E27FC236}">
                <a16:creationId xmlns:a16="http://schemas.microsoft.com/office/drawing/2014/main" id="{5F5DF27F-DD07-4D4C-A2B4-4E7A60D31CA6}"/>
              </a:ext>
            </a:extLst>
          </p:cNvPr>
          <p:cNvSpPr/>
          <p:nvPr/>
        </p:nvSpPr>
        <p:spPr>
          <a:xfrm>
            <a:off x="1368353" y="2656934"/>
            <a:ext cx="128789" cy="31259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Down Arrow 17">
            <a:extLst>
              <a:ext uri="{FF2B5EF4-FFF2-40B4-BE49-F238E27FC236}">
                <a16:creationId xmlns:a16="http://schemas.microsoft.com/office/drawing/2014/main" id="{6E3496F1-6FC2-7F49-9F93-E5EC4A525BE8}"/>
              </a:ext>
            </a:extLst>
          </p:cNvPr>
          <p:cNvSpPr/>
          <p:nvPr/>
        </p:nvSpPr>
        <p:spPr>
          <a:xfrm>
            <a:off x="10531707" y="2604547"/>
            <a:ext cx="128789" cy="31259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F1409C-04CD-EC4B-BC1F-84C66BD35F9B}"/>
              </a:ext>
            </a:extLst>
          </p:cNvPr>
          <p:cNvSpPr txBox="1"/>
          <p:nvPr/>
        </p:nvSpPr>
        <p:spPr>
          <a:xfrm>
            <a:off x="1303418" y="212331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47EFDC-6DA8-D244-9D20-9E3B3084152F}"/>
              </a:ext>
            </a:extLst>
          </p:cNvPr>
          <p:cNvSpPr txBox="1"/>
          <p:nvPr/>
        </p:nvSpPr>
        <p:spPr>
          <a:xfrm>
            <a:off x="5243809" y="1792953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MONTHS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889D9C-7F4A-0949-A0DD-1215084EF294}"/>
              </a:ext>
            </a:extLst>
          </p:cNvPr>
          <p:cNvSpPr txBox="1"/>
          <p:nvPr/>
        </p:nvSpPr>
        <p:spPr>
          <a:xfrm>
            <a:off x="583318" y="2976386"/>
            <a:ext cx="14734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**Synthesize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Product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($20K)</a:t>
            </a:r>
            <a:endParaRPr kumimoji="0" lang="en-US" sz="1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4F2258C-E9E3-3C49-A70B-0A909F4CBD2D}"/>
              </a:ext>
            </a:extLst>
          </p:cNvPr>
          <p:cNvSpPr txBox="1"/>
          <p:nvPr/>
        </p:nvSpPr>
        <p:spPr>
          <a:xfrm>
            <a:off x="1964820" y="2976386"/>
            <a:ext cx="15068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Primate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Immunization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($145K)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D834669-1AF5-074E-AB53-EA53190D5374}"/>
              </a:ext>
            </a:extLst>
          </p:cNvPr>
          <p:cNvSpPr txBox="1"/>
          <p:nvPr/>
        </p:nvSpPr>
        <p:spPr>
          <a:xfrm>
            <a:off x="2358356" y="212331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E5D6399-B447-5E46-AD4D-F6EEC8079FDD}"/>
              </a:ext>
            </a:extLst>
          </p:cNvPr>
          <p:cNvSpPr txBox="1"/>
          <p:nvPr/>
        </p:nvSpPr>
        <p:spPr>
          <a:xfrm>
            <a:off x="3728566" y="2123318"/>
            <a:ext cx="1256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3-6 months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8E8CADA-A687-E54E-9BAA-47223E702FE6}"/>
              </a:ext>
            </a:extLst>
          </p:cNvPr>
          <p:cNvSpPr txBox="1"/>
          <p:nvPr/>
        </p:nvSpPr>
        <p:spPr>
          <a:xfrm>
            <a:off x="3305628" y="2976386"/>
            <a:ext cx="17917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Assess anti-EGFR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Responses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($35K)</a:t>
            </a:r>
            <a:endParaRPr kumimoji="0" lang="en-US" sz="1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Down Arrow 26">
            <a:extLst>
              <a:ext uri="{FF2B5EF4-FFF2-40B4-BE49-F238E27FC236}">
                <a16:creationId xmlns:a16="http://schemas.microsoft.com/office/drawing/2014/main" id="{4F931361-A62B-D547-8A42-3EB74E62DCAB}"/>
              </a:ext>
            </a:extLst>
          </p:cNvPr>
          <p:cNvSpPr/>
          <p:nvPr/>
        </p:nvSpPr>
        <p:spPr>
          <a:xfrm>
            <a:off x="6140007" y="2656734"/>
            <a:ext cx="128789" cy="31259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C29D52-ECF8-1041-9FA1-6006E5F7E027}"/>
              </a:ext>
            </a:extLst>
          </p:cNvPr>
          <p:cNvSpPr txBox="1"/>
          <p:nvPr/>
        </p:nvSpPr>
        <p:spPr>
          <a:xfrm>
            <a:off x="5180950" y="3009472"/>
            <a:ext cx="21010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Tumor Killing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Studies in vitro; Binding to Human Tumors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49E4A2F-1C13-9946-9894-74AA50B7DA21}"/>
              </a:ext>
            </a:extLst>
          </p:cNvPr>
          <p:cNvSpPr txBox="1"/>
          <p:nvPr/>
        </p:nvSpPr>
        <p:spPr>
          <a:xfrm>
            <a:off x="5606049" y="2123318"/>
            <a:ext cx="1373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6-12 months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943CDAE-49B5-9843-B5C3-3C939D9133E5}"/>
              </a:ext>
            </a:extLst>
          </p:cNvPr>
          <p:cNvSpPr txBox="1"/>
          <p:nvPr/>
        </p:nvSpPr>
        <p:spPr>
          <a:xfrm>
            <a:off x="7965253" y="2123318"/>
            <a:ext cx="1490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12-18 months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BEBA197-992A-B64E-8BBB-D4FE1DA3660D}"/>
              </a:ext>
            </a:extLst>
          </p:cNvPr>
          <p:cNvSpPr txBox="1"/>
          <p:nvPr/>
        </p:nvSpPr>
        <p:spPr>
          <a:xfrm>
            <a:off x="7422781" y="2976386"/>
            <a:ext cx="24937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Toxicology, pathology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Durability of immunity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Booster immunizations?</a:t>
            </a:r>
          </a:p>
          <a:p>
            <a:pPr algn="ctr">
              <a:defRPr/>
            </a:pPr>
            <a:r>
              <a:rPr lang="en-US" dirty="0"/>
              <a:t>($70,000)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07BCFED-203F-CA4E-8E71-6051395DE2D2}"/>
              </a:ext>
            </a:extLst>
          </p:cNvPr>
          <p:cNvSpPr txBox="1"/>
          <p:nvPr/>
        </p:nvSpPr>
        <p:spPr>
          <a:xfrm>
            <a:off x="9968248" y="2123318"/>
            <a:ext cx="1490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18-24 months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877DEB0-07D6-7B41-B67E-7D9E268112F2}"/>
              </a:ext>
            </a:extLst>
          </p:cNvPr>
          <p:cNvSpPr txBox="1"/>
          <p:nvPr/>
        </p:nvSpPr>
        <p:spPr>
          <a:xfrm>
            <a:off x="9800823" y="2976386"/>
            <a:ext cx="21010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Final toxicity studies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Final tumor killing studies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FA55BEA-0345-C84A-A473-A7A113F74286}"/>
              </a:ext>
            </a:extLst>
          </p:cNvPr>
          <p:cNvSpPr txBox="1"/>
          <p:nvPr/>
        </p:nvSpPr>
        <p:spPr>
          <a:xfrm>
            <a:off x="191255" y="5638744"/>
            <a:ext cx="90792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**Components of the vaccine for canine cancer are identical to that utilized in human cancer:</a:t>
            </a:r>
          </a:p>
          <a:p>
            <a:r>
              <a:rPr lang="en-US" b="1" dirty="0"/>
              <a:t>**Human GMP manufactured adjuvant (already used in other human vaccines)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B8546CD-0FB2-8D40-BB95-9313956BF42E}"/>
              </a:ext>
            </a:extLst>
          </p:cNvPr>
          <p:cNvGrpSpPr/>
          <p:nvPr/>
        </p:nvGrpSpPr>
        <p:grpSpPr>
          <a:xfrm>
            <a:off x="9687558" y="4195996"/>
            <a:ext cx="1545969" cy="2425510"/>
            <a:chOff x="9912880" y="4459802"/>
            <a:chExt cx="1545969" cy="2425510"/>
          </a:xfrm>
        </p:grpSpPr>
        <p:pic>
          <p:nvPicPr>
            <p:cNvPr id="34" name="Picture 1">
              <a:extLst>
                <a:ext uri="{FF2B5EF4-FFF2-40B4-BE49-F238E27FC236}">
                  <a16:creationId xmlns:a16="http://schemas.microsoft.com/office/drawing/2014/main" id="{688B2288-20EA-324A-BB8D-F7D09B7D1E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12880" y="4459802"/>
              <a:ext cx="1281707" cy="2148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BBBC576-3B1C-3C43-8900-2FE38246ABC4}"/>
                </a:ext>
              </a:extLst>
            </p:cNvPr>
            <p:cNvSpPr txBox="1"/>
            <p:nvPr/>
          </p:nvSpPr>
          <p:spPr>
            <a:xfrm>
              <a:off x="10787960" y="5243308"/>
              <a:ext cx="6708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EGFR</a:t>
              </a:r>
            </a:p>
          </p:txBody>
        </p:sp>
        <p:sp>
          <p:nvSpPr>
            <p:cNvPr id="13" name="Frame 12">
              <a:extLst>
                <a:ext uri="{FF2B5EF4-FFF2-40B4-BE49-F238E27FC236}">
                  <a16:creationId xmlns:a16="http://schemas.microsoft.com/office/drawing/2014/main" id="{B7794E90-CDA7-524B-B7E6-791E83F82724}"/>
                </a:ext>
              </a:extLst>
            </p:cNvPr>
            <p:cNvSpPr/>
            <p:nvPr/>
          </p:nvSpPr>
          <p:spPr>
            <a:xfrm>
              <a:off x="9912880" y="5791200"/>
              <a:ext cx="436465" cy="568036"/>
            </a:xfrm>
            <a:prstGeom prst="fram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5" name="Block Arc 34">
              <a:extLst>
                <a:ext uri="{FF2B5EF4-FFF2-40B4-BE49-F238E27FC236}">
                  <a16:creationId xmlns:a16="http://schemas.microsoft.com/office/drawing/2014/main" id="{E7C66176-7E42-9A49-B01A-2DA1E57C7534}"/>
                </a:ext>
              </a:extLst>
            </p:cNvPr>
            <p:cNvSpPr/>
            <p:nvPr/>
          </p:nvSpPr>
          <p:spPr>
            <a:xfrm>
              <a:off x="10042598" y="6495280"/>
              <a:ext cx="1235795" cy="390032"/>
            </a:xfrm>
            <a:prstGeom prst="blockArc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54ABEBAB-1042-214E-ADFB-3357D516E648}"/>
              </a:ext>
            </a:extLst>
          </p:cNvPr>
          <p:cNvSpPr txBox="1"/>
          <p:nvPr/>
        </p:nvSpPr>
        <p:spPr>
          <a:xfrm>
            <a:off x="9842799" y="6356521"/>
            <a:ext cx="1179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Tumor cell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970F881-FFD5-A14F-958C-B65360D6F79C}"/>
              </a:ext>
            </a:extLst>
          </p:cNvPr>
          <p:cNvGrpSpPr/>
          <p:nvPr/>
        </p:nvGrpSpPr>
        <p:grpSpPr>
          <a:xfrm>
            <a:off x="1643183" y="3916087"/>
            <a:ext cx="2120730" cy="1611307"/>
            <a:chOff x="1051510" y="3528811"/>
            <a:chExt cx="1798208" cy="1239649"/>
          </a:xfrm>
        </p:grpSpPr>
        <p:pic>
          <p:nvPicPr>
            <p:cNvPr id="31" name="Picture 30" descr="A close-up of a monkey&#10;&#10;Description automatically generated">
              <a:extLst>
                <a:ext uri="{FF2B5EF4-FFF2-40B4-BE49-F238E27FC236}">
                  <a16:creationId xmlns:a16="http://schemas.microsoft.com/office/drawing/2014/main" id="{8BA6537E-8880-E34F-8877-84892924078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68533" y="3720389"/>
              <a:ext cx="979589" cy="1048071"/>
            </a:xfrm>
            <a:prstGeom prst="rect">
              <a:avLst/>
            </a:prstGeom>
          </p:spPr>
        </p:pic>
        <p:pic>
          <p:nvPicPr>
            <p:cNvPr id="32" name="Picture 31" descr="A black and white syringe&#10;&#10;Description automatically generated">
              <a:extLst>
                <a:ext uri="{FF2B5EF4-FFF2-40B4-BE49-F238E27FC236}">
                  <a16:creationId xmlns:a16="http://schemas.microsoft.com/office/drawing/2014/main" id="{91CB7BC7-4E4D-E446-8E0F-6143C9D318F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6200000">
              <a:off x="1058337" y="3521984"/>
              <a:ext cx="537072" cy="550726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5C967B8-9831-FC4F-9EAF-B2C9C8163C80}"/>
                </a:ext>
              </a:extLst>
            </p:cNvPr>
            <p:cNvSpPr txBox="1"/>
            <p:nvPr/>
          </p:nvSpPr>
          <p:spPr>
            <a:xfrm>
              <a:off x="2310788" y="4065883"/>
              <a:ext cx="5389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n=6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4B36ADD6-6ACB-E549-A3CD-AFBD3F461447}"/>
              </a:ext>
            </a:extLst>
          </p:cNvPr>
          <p:cNvSpPr txBox="1"/>
          <p:nvPr/>
        </p:nvSpPr>
        <p:spPr>
          <a:xfrm>
            <a:off x="366973" y="2098785"/>
            <a:ext cx="932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Pre-IND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8554979-BB56-9049-B68B-9DC4346BD571}"/>
              </a:ext>
            </a:extLst>
          </p:cNvPr>
          <p:cNvSpPr/>
          <p:nvPr/>
        </p:nvSpPr>
        <p:spPr>
          <a:xfrm>
            <a:off x="360609" y="2447421"/>
            <a:ext cx="942809" cy="11896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A4B08ED-5AF8-8A44-BEB5-8B62522A9066}"/>
              </a:ext>
            </a:extLst>
          </p:cNvPr>
          <p:cNvSpPr txBox="1"/>
          <p:nvPr/>
        </p:nvSpPr>
        <p:spPr>
          <a:xfrm>
            <a:off x="451818" y="2538800"/>
            <a:ext cx="797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($30K)</a:t>
            </a:r>
          </a:p>
        </p:txBody>
      </p:sp>
    </p:spTree>
    <p:extLst>
      <p:ext uri="{BB962C8B-B14F-4D97-AF65-F5344CB8AC3E}">
        <p14:creationId xmlns:p14="http://schemas.microsoft.com/office/powerpoint/2010/main" val="12429116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69" name="Rectangle 3"/>
          <p:cNvSpPr>
            <a:spLocks noChangeArrowheads="1"/>
          </p:cNvSpPr>
          <p:nvPr/>
        </p:nvSpPr>
        <p:spPr bwMode="auto">
          <a:xfrm>
            <a:off x="914400" y="1700137"/>
            <a:ext cx="10363200" cy="3785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7" tIns="45698" rIns="91397" bIns="4569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/>
              </a:rPr>
              <a:t> IQ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/>
              </a:rPr>
              <a:t>CAHYIDGPHCVKTCPAG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/>
              </a:rPr>
              <a:t>  		 human/mouse EGFR  p580-598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/>
              </a:rPr>
              <a:t> I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/>
              </a:rPr>
              <a:t>K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/>
              </a:rPr>
              <a:t>CAHYIDGPHCVKTCPAG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/>
              </a:rPr>
              <a:t>		canine EGFR p527-545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charset="-128"/>
              <a:cs typeface="Arial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charset="-128"/>
              <a:cs typeface="Arial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/>
              </a:rPr>
              <a:t>VA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/>
              </a:rPr>
              <a:t>CAHY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/>
              </a:rPr>
              <a:t>K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/>
              </a:rPr>
              <a:t>D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/>
              </a:rPr>
              <a:t>P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/>
              </a:rPr>
              <a:t>P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/>
              </a:rPr>
              <a:t>F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/>
              </a:rPr>
              <a:t>CV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/>
              </a:rPr>
              <a:t>AR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/>
              </a:rPr>
              <a:t>CP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/>
              </a:rPr>
              <a:t>S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/>
              </a:rPr>
              <a:t>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/>
              </a:rPr>
              <a:t>  		human HER2  p585-603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/>
              </a:rPr>
              <a:t>    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/>
              </a:rPr>
              <a:t>CAHY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/>
              </a:rPr>
              <a:t>I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/>
              </a:rPr>
              <a:t>D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/>
              </a:rPr>
              <a:t>GPHCVKTCPA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/>
              </a:rPr>
              <a:t>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/>
              </a:rPr>
              <a:t>		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/>
              </a:rPr>
              <a:t>canine HER2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charset="-128"/>
              <a:cs typeface="Arial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charset="-128"/>
              <a:cs typeface="Arial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/>
              </a:rPr>
              <a:t>AQCAH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/>
              </a:rPr>
              <a:t>FR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/>
              </a:rPr>
              <a:t>DGPHCV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/>
              </a:rPr>
              <a:t>SS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/>
              </a:rPr>
              <a:t>CP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/>
              </a:rPr>
              <a:t>H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/>
              </a:rPr>
              <a:t>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/>
              </a:rPr>
              <a:t> 		 human HER3 p574-592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/>
              </a:rPr>
              <a:t>A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/>
              </a:rPr>
              <a:t>Q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/>
              </a:rPr>
              <a:t>CAHYIDGPHCVKTCPAG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/>
              </a:rPr>
              <a:t>		canine HER3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charset="-128"/>
              <a:cs typeface="Arial"/>
            </a:endParaRPr>
          </a:p>
        </p:txBody>
      </p:sp>
      <p:sp>
        <p:nvSpPr>
          <p:cNvPr id="211970" name="TextBox 11"/>
          <p:cNvSpPr txBox="1">
            <a:spLocks noChangeArrowheads="1"/>
          </p:cNvSpPr>
          <p:nvPr/>
        </p:nvSpPr>
        <p:spPr bwMode="auto">
          <a:xfrm>
            <a:off x="2291645" y="299156"/>
            <a:ext cx="7902223" cy="1200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7" tIns="45698" rIns="91397" bIns="4569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/>
              </a:rPr>
              <a:t>Highly Conserved Sequence Similarity Between EGFR, Her2 and Her3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/>
              </a:rPr>
              <a:t>(how we chose neoantigen peptide immunogens)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3FB343-7DA2-FD47-D785-50E4C5DC33B9}"/>
              </a:ext>
            </a:extLst>
          </p:cNvPr>
          <p:cNvSpPr txBox="1"/>
          <p:nvPr/>
        </p:nvSpPr>
        <p:spPr>
          <a:xfrm>
            <a:off x="2144698" y="6189512"/>
            <a:ext cx="7417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Antibodies to immunization with p527 EGFR bind HER2 and HER3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3CECE3-D70D-F743-AF88-97652D9AF1FD}"/>
              </a:ext>
            </a:extLst>
          </p:cNvPr>
          <p:cNvSpPr txBox="1"/>
          <p:nvPr/>
        </p:nvSpPr>
        <p:spPr>
          <a:xfrm>
            <a:off x="604753" y="5566445"/>
            <a:ext cx="109824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Sequence homology between canine EGFR, HER2, HER3 (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bold black letters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91425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BC50334-B186-1945-9D4C-299C7D26FE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2780" y="433451"/>
            <a:ext cx="6069330" cy="626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5437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8" charset="0"/>
            <a:ea typeface="Arial" pitchFamily="-108" charset="0"/>
            <a:cs typeface="Arial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8" charset="0"/>
            <a:ea typeface="Arial" pitchFamily="-108" charset="0"/>
            <a:cs typeface="Arial" pitchFamily="-10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0563FC8333AE64B8BF18FE6ABE278ED" ma:contentTypeVersion="7" ma:contentTypeDescription="Create a new document." ma:contentTypeScope="" ma:versionID="df2f992ac8ecd69bbf0a6e131a6a922e">
  <xsd:schema xmlns:xsd="http://www.w3.org/2001/XMLSchema" xmlns:xs="http://www.w3.org/2001/XMLSchema" xmlns:p="http://schemas.microsoft.com/office/2006/metadata/properties" xmlns:ns3="b1f4e3df-a546-4740-aa5b-72cb735589c2" xmlns:ns4="953029aa-6fff-4b1f-aa2b-4ce6bb71dd32" targetNamespace="http://schemas.microsoft.com/office/2006/metadata/properties" ma:root="true" ma:fieldsID="c5f145a644f8fcac13bd00d485c57d0a" ns3:_="" ns4:_="">
    <xsd:import namespace="b1f4e3df-a546-4740-aa5b-72cb735589c2"/>
    <xsd:import namespace="953029aa-6fff-4b1f-aa2b-4ce6bb71dd3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f4e3df-a546-4740-aa5b-72cb735589c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_activity" ma:index="10" nillable="true" ma:displayName="_activity" ma:hidden="true" ma:internalName="_activity">
      <xsd:simpleType>
        <xsd:restriction base="dms:Note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3029aa-6fff-4b1f-aa2b-4ce6bb71dd32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3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953029aa-6fff-4b1f-aa2b-4ce6bb71dd32">
      <UserInfo>
        <DisplayName>Beecham, Jennifer</DisplayName>
        <AccountId>19</AccountId>
        <AccountType/>
      </UserInfo>
      <UserInfo>
        <DisplayName>Mohr, Manuel</DisplayName>
        <AccountId>179</AccountId>
        <AccountType/>
      </UserInfo>
      <UserInfo>
        <DisplayName>Quijano, Elias</DisplayName>
        <AccountId>177</AccountId>
        <AccountType/>
      </UserInfo>
    </SharedWithUsers>
    <_activity xmlns="b1f4e3df-a546-4740-aa5b-72cb735589c2" xsi:nil="true"/>
  </documentManagement>
</p:properties>
</file>

<file path=customXml/itemProps1.xml><?xml version="1.0" encoding="utf-8"?>
<ds:datastoreItem xmlns:ds="http://schemas.openxmlformats.org/officeDocument/2006/customXml" ds:itemID="{88D96399-B301-4CCC-B708-B84D5E765E2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4E856AD-9CF6-4DB0-A267-EF7C33E2FC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1f4e3df-a546-4740-aa5b-72cb735589c2"/>
    <ds:schemaRef ds:uri="953029aa-6fff-4b1f-aa2b-4ce6bb71dd3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5449BF2-3B82-45E1-A4C2-2D87828BC40D}">
  <ds:schemaRefs>
    <ds:schemaRef ds:uri="http://purl.org/dc/elements/1.1/"/>
    <ds:schemaRef ds:uri="http://www.w3.org/XML/1998/namespace"/>
    <ds:schemaRef ds:uri="http://schemas.microsoft.com/office/2006/metadata/properties"/>
    <ds:schemaRef ds:uri="http://purl.org/dc/dcmitype/"/>
    <ds:schemaRef ds:uri="http://schemas.microsoft.com/office/2006/documentManagement/types"/>
    <ds:schemaRef ds:uri="953029aa-6fff-4b1f-aa2b-4ce6bb71dd32"/>
    <ds:schemaRef ds:uri="http://schemas.openxmlformats.org/package/2006/metadata/core-properties"/>
    <ds:schemaRef ds:uri="http://schemas.microsoft.com/office/infopath/2007/PartnerControls"/>
    <ds:schemaRef ds:uri="b1f4e3df-a546-4740-aa5b-72cb735589c2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3172</TotalTime>
  <Words>1111</Words>
  <Application>Microsoft Macintosh PowerPoint</Application>
  <PresentationFormat>Widescreen</PresentationFormat>
  <Paragraphs>174</Paragraphs>
  <Slides>10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Arial</vt:lpstr>
      <vt:lpstr>Calibri</vt:lpstr>
      <vt:lpstr>Calibri Light</vt:lpstr>
      <vt:lpstr>Montserrat</vt:lpstr>
      <vt:lpstr>Times New Roman</vt:lpstr>
      <vt:lpstr>YaleNew</vt:lpstr>
      <vt:lpstr>Office Theme</vt:lpstr>
      <vt:lpstr>1_Default Design</vt:lpstr>
      <vt:lpstr>Therapeutic Immunization for Cancer (From Kennel to Clinic…Bark to Bedside)</vt:lpstr>
      <vt:lpstr>Management Team for Human Cancer Therapy</vt:lpstr>
      <vt:lpstr>Why now?  EGFR/HER2 positive tumors, including breast and colon cancers, are aggressive human cancers with poor outcomes.  </vt:lpstr>
      <vt:lpstr>COMPETITIVE LANDSCAPE  (other neoantigen cancer immunization strategies)</vt:lpstr>
      <vt:lpstr>Our solution is to enhance immune T cells AND antibody to attack EGFR/HER2+ tumors.   </vt:lpstr>
      <vt:lpstr>Translating Canine Cancer Therapy to Human Disease</vt:lpstr>
      <vt:lpstr>BUDGET/MILESTONES ($300K over 24 months)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Kundrat, Amy</dc:creator>
  <cp:lastModifiedBy>Mamula, Mark</cp:lastModifiedBy>
  <cp:revision>108</cp:revision>
  <dcterms:created xsi:type="dcterms:W3CDTF">2022-11-21T21:01:59Z</dcterms:created>
  <dcterms:modified xsi:type="dcterms:W3CDTF">2023-12-06T20:38:13Z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0x01010090563FC8333AE64B8BF18FE6ABE278ED</vt:lpwstr>
  </property>
  <property fmtid="{D5CDD505-2E9C-101B-9397-08002B2CF9AE}" pid="3" name="MediaServiceImageTags">
    <vt:lpwstr/>
  </property>
</Properties>
</file>